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74" r:id="rId8"/>
    <p:sldId id="276" r:id="rId9"/>
    <p:sldId id="273" r:id="rId10"/>
    <p:sldId id="268" r:id="rId11"/>
    <p:sldId id="269" r:id="rId12"/>
    <p:sldId id="264" r:id="rId13"/>
    <p:sldId id="262" r:id="rId14"/>
    <p:sldId id="263" r:id="rId15"/>
    <p:sldId id="277" r:id="rId16"/>
    <p:sldId id="265" r:id="rId17"/>
    <p:sldId id="278" r:id="rId18"/>
    <p:sldId id="266" r:id="rId19"/>
    <p:sldId id="279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Яңа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зәкә авыл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жирлеге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Советының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елдагы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эшенә нәтиҗә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ZWt5dFLBW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52512">
            <a:off x="229336" y="1247661"/>
            <a:ext cx="5167326" cy="3870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PA02004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643438" y="928670"/>
            <a:ext cx="4271982" cy="5695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wfHDVF4yVM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5214942" cy="3907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306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839636"/>
            <a:ext cx="5072066" cy="380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t-RU" sz="5400" dirty="0" smtClean="0">
                <a:solidFill>
                  <a:schemeClr val="tx1"/>
                </a:solidFill>
              </a:rPr>
              <a:t>2015 ел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t-RU" sz="6000" b="1" dirty="0" smtClean="0">
                <a:solidFill>
                  <a:schemeClr val="bg1"/>
                </a:solidFill>
                <a:latin typeface="Arial Black" pitchFamily="34" charset="0"/>
              </a:rPr>
              <a:t>Бюджет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7724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tt-RU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58" y="857232"/>
          <a:ext cx="8429684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4710"/>
                <a:gridCol w="3214710"/>
                <a:gridCol w="2000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Доход</a:t>
                      </a:r>
                      <a:endParaRPr lang="ru-RU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Расход</a:t>
                      </a:r>
                      <a:endParaRPr lang="ru-RU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t-RU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Ү</a:t>
                      </a:r>
                      <a:r>
                        <a:rPr kumimoji="0" lang="ru-RU" sz="2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тэлеш</a:t>
                      </a:r>
                      <a:r>
                        <a:rPr kumimoji="0" lang="ru-RU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5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5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ru-RU" sz="25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  <a:r>
                        <a:rPr kumimoji="0" lang="ru-RU" sz="25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545 </a:t>
                      </a:r>
                      <a:r>
                        <a:rPr kumimoji="0" lang="ru-RU" sz="25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мең </a:t>
                      </a:r>
                      <a:r>
                        <a:rPr kumimoji="0" lang="ru-RU" sz="25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сумм </a:t>
                      </a:r>
                      <a:endParaRPr lang="ru-RU" sz="2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5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ru-RU" sz="25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  <a:r>
                        <a:rPr kumimoji="0" lang="ru-RU" sz="25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545 </a:t>
                      </a:r>
                      <a:r>
                        <a:rPr kumimoji="0" lang="ru-RU" sz="25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мең </a:t>
                      </a:r>
                      <a:r>
                        <a:rPr kumimoji="0" lang="ru-RU" sz="25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сумм</a:t>
                      </a:r>
                      <a:endParaRPr lang="ru-RU" sz="2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5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2500" u="non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728" y="142852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2015 </a:t>
            </a:r>
            <a:r>
              <a:rPr lang="ru-RU" sz="3200" b="1" dirty="0" err="1" smtClean="0"/>
              <a:t>нче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елда</a:t>
            </a:r>
            <a:r>
              <a:rPr lang="ru-RU" sz="3200" b="1" dirty="0" smtClean="0"/>
              <a:t> бюджет </a:t>
            </a:r>
            <a:r>
              <a:rPr lang="ru-RU" sz="3200" b="1" dirty="0" err="1" smtClean="0"/>
              <a:t>үтәлеше</a:t>
            </a:r>
            <a:endParaRPr lang="ru-RU" sz="32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14" y="1928802"/>
          <a:ext cx="6786610" cy="2828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6280"/>
                <a:gridCol w="2500330"/>
              </a:tblGrid>
              <a:tr h="309328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b="1" dirty="0" smtClean="0"/>
                        <a:t>Доход,</a:t>
                      </a:r>
                      <a:r>
                        <a:rPr lang="tt-RU" sz="2400" b="1" baseline="0" dirty="0" smtClean="0"/>
                        <a:t> үтәлеш</a:t>
                      </a:r>
                      <a:endParaRPr lang="ru-RU" sz="2400" b="1" dirty="0"/>
                    </a:p>
                  </a:txBody>
                  <a:tcPr/>
                </a:tc>
              </a:tr>
              <a:tr h="542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Узебездән жыелган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акча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ru-RU" sz="2400" u="none" dirty="0" smtClean="0"/>
                    </a:p>
                  </a:txBody>
                  <a:tcPr/>
                </a:tc>
              </a:tr>
              <a:tr h="309328"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Бюджеттан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тыш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акча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 </a:t>
                      </a:r>
                      <a:r>
                        <a:rPr kumimoji="0" lang="ru-RU" sz="24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мең сум</a:t>
                      </a:r>
                      <a:endParaRPr lang="ru-RU" sz="2400" u="none" dirty="0"/>
                    </a:p>
                  </a:txBody>
                  <a:tcPr/>
                </a:tc>
              </a:tr>
              <a:tr h="309328"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Түләүле хезмәтләр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 </a:t>
                      </a:r>
                      <a:r>
                        <a:rPr kumimoji="0" lang="ru-RU" sz="24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мең сум</a:t>
                      </a:r>
                      <a:endParaRPr lang="ru-RU" sz="2400" u="none" dirty="0" smtClean="0"/>
                    </a:p>
                  </a:txBody>
                  <a:tcPr/>
                </a:tc>
              </a:tr>
              <a:tr h="309328"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Милек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налогы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җыю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2400" u="none" dirty="0"/>
                    </a:p>
                  </a:txBody>
                  <a:tcPr/>
                </a:tc>
              </a:tr>
              <a:tr h="309328"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җир налогы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җыю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  <a:endParaRPr lang="ru-RU" sz="2400" u="non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4857760"/>
          <a:ext cx="8001056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5950"/>
                <a:gridCol w="4168309"/>
                <a:gridCol w="2046797"/>
              </a:tblGrid>
              <a:tr h="37084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Үзара</a:t>
                      </a:r>
                      <a:r>
                        <a:rPr kumimoji="0" lang="ru-RU" sz="32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</a:t>
                      </a:r>
                      <a:r>
                        <a:rPr kumimoji="0" lang="ru-RU" sz="3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алым</a:t>
                      </a:r>
                      <a:r>
                        <a:rPr kumimoji="0" lang="ru-RU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3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акчасы</a:t>
                      </a:r>
                      <a:endParaRPr kumimoji="0" lang="ru-RU" sz="3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Халыктан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җыелды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мең сум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 </a:t>
                      </a:r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биргән акча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280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мең сум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Барлыгы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мең сум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Үзара салым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акчалары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тотылышы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500034" y="928670"/>
          <a:ext cx="785818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2230"/>
                <a:gridCol w="178595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Кеше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тормышына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куркыныч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тудыра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торган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агачларны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кистерү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ru-RU" sz="24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(5 </a:t>
                      </a:r>
                      <a:r>
                        <a:rPr kumimoji="0" lang="ru-RU" sz="240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агач</a:t>
                      </a:r>
                      <a:r>
                        <a:rPr kumimoji="0" lang="ru-RU" sz="24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240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</a:t>
                      </a:r>
                      <a:r>
                        <a:rPr kumimoji="0" lang="ru-RU" sz="24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16 </a:t>
                      </a:r>
                      <a:r>
                        <a:rPr kumimoji="0" lang="ru-RU" sz="240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</a:t>
                      </a:r>
                      <a:r>
                        <a:rPr kumimoji="0" lang="tt-RU" sz="24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ң</a:t>
                      </a:r>
                      <a:r>
                        <a:rPr kumimoji="0" lang="ru-RU" sz="24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=80 </a:t>
                      </a:r>
                      <a:r>
                        <a:rPr kumimoji="0" lang="ru-RU" sz="240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мең</a:t>
                      </a:r>
                      <a:r>
                        <a:rPr kumimoji="0" lang="ru-RU" sz="24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</a:t>
                      </a:r>
                      <a:r>
                        <a:rPr kumimoji="0" lang="ru-RU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мең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Зиратларга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чүп 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салу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өчен контейнерлар</a:t>
                      </a:r>
                      <a:endParaRPr kumimoji="0" lang="ru-RU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алу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(5 штук </a:t>
                      </a:r>
                      <a:r>
                        <a:rPr kumimoji="0" lang="ru-RU" sz="240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</a:t>
                      </a:r>
                      <a:r>
                        <a:rPr kumimoji="0" lang="ru-RU" sz="24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5500 сум=27500)    </a:t>
                      </a:r>
                    </a:p>
                    <a:p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Аларны</a:t>
                      </a:r>
                      <a:r>
                        <a:rPr kumimoji="0" lang="ru-RU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урнаштыру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өчен</a:t>
                      </a:r>
                      <a:endParaRPr kumimoji="0" lang="ru-RU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железобетон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плиталар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алу</a:t>
                      </a:r>
                      <a:endParaRPr kumimoji="0" lang="ru-RU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(5 штук </a:t>
                      </a:r>
                      <a:r>
                        <a:rPr kumimoji="0" lang="ru-RU" sz="240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</a:t>
                      </a:r>
                      <a:r>
                        <a:rPr kumimoji="0" lang="ru-RU" sz="24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6500 сум-32500)                       </a:t>
                      </a:r>
                      <a:endParaRPr kumimoji="0" lang="ru-RU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r>
                        <a:rPr kumimoji="0" lang="ru-RU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мең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Бәзәкәдә урам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утларын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алыштыру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 </a:t>
                      </a:r>
                      <a:r>
                        <a:rPr kumimoji="0" lang="ru-RU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мең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Пожардан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саклану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өчен 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инвентарь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алу</a:t>
                      </a:r>
                      <a:endParaRPr kumimoji="0" lang="ru-RU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r>
                        <a:rPr kumimoji="0" lang="ru-RU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мең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Барлыгы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 </a:t>
                      </a:r>
                      <a:r>
                        <a:rPr kumimoji="0" lang="ru-RU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мең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N009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05350" cy="3454013"/>
          </a:xfrm>
        </p:spPr>
      </p:pic>
      <p:pic>
        <p:nvPicPr>
          <p:cNvPr id="8" name="Рисунок 7" descr="DSCN0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500174"/>
            <a:ext cx="4476749" cy="3357562"/>
          </a:xfrm>
          <a:prstGeom prst="rect">
            <a:avLst/>
          </a:prstGeom>
        </p:spPr>
      </p:pic>
      <p:pic>
        <p:nvPicPr>
          <p:cNvPr id="9" name="Рисунок 8" descr="DSCN0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571876"/>
            <a:ext cx="4381499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52"/>
            <a:ext cx="8358246" cy="564360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err="1" smtClean="0"/>
              <a:t>Суга</a:t>
            </a:r>
            <a:r>
              <a:rPr lang="ru-RU" b="1" dirty="0" smtClean="0"/>
              <a:t> </a:t>
            </a:r>
            <a:r>
              <a:rPr lang="ru-RU" b="1" dirty="0" err="1" smtClean="0"/>
              <a:t>түләү: </a:t>
            </a:r>
            <a:r>
              <a:rPr lang="ru-RU" dirty="0" smtClean="0"/>
              <a:t>1 куб.м.  су </a:t>
            </a:r>
            <a:r>
              <a:rPr lang="ru-RU" dirty="0" err="1" smtClean="0"/>
              <a:t>өчен </a:t>
            </a:r>
            <a:r>
              <a:rPr lang="ru-RU" dirty="0" smtClean="0"/>
              <a:t>8.00 </a:t>
            </a:r>
            <a:r>
              <a:rPr lang="ru-RU" dirty="0" err="1" smtClean="0"/>
              <a:t>сумнан</a:t>
            </a:r>
            <a:r>
              <a:rPr lang="ru-RU" dirty="0" smtClean="0"/>
              <a:t> </a:t>
            </a:r>
            <a:r>
              <a:rPr lang="ru-RU" dirty="0" err="1" smtClean="0"/>
              <a:t>түләнде</a:t>
            </a:r>
            <a:endParaRPr lang="ru-RU" dirty="0" smtClean="0"/>
          </a:p>
          <a:p>
            <a:pPr>
              <a:buNone/>
            </a:pPr>
            <a:r>
              <a:rPr lang="ru-RU" b="1" dirty="0" err="1" smtClean="0"/>
              <a:t>Барлыгы</a:t>
            </a:r>
            <a:r>
              <a:rPr lang="ru-RU" b="1" dirty="0" smtClean="0"/>
              <a:t> </a:t>
            </a:r>
            <a:r>
              <a:rPr lang="ru-RU" dirty="0" err="1" smtClean="0"/>
              <a:t>җыелды</a:t>
            </a:r>
            <a:r>
              <a:rPr lang="ru-RU" b="1" dirty="0" err="1" smtClean="0"/>
              <a:t> </a:t>
            </a:r>
            <a:r>
              <a:rPr lang="ru-RU" dirty="0" smtClean="0"/>
              <a:t>-</a:t>
            </a:r>
            <a:r>
              <a:rPr lang="ru-RU" b="1" dirty="0" smtClean="0"/>
              <a:t>144 </a:t>
            </a:r>
            <a:r>
              <a:rPr lang="ru-RU" dirty="0" err="1" smtClean="0"/>
              <a:t>мең  сум</a:t>
            </a:r>
            <a:r>
              <a:rPr lang="ru-RU" dirty="0" smtClean="0"/>
              <a:t>. </a:t>
            </a:r>
            <a:r>
              <a:rPr lang="ru-RU" b="1" dirty="0" err="1" smtClean="0"/>
              <a:t>Шул</a:t>
            </a:r>
            <a:r>
              <a:rPr lang="ru-RU" b="1" dirty="0" smtClean="0"/>
              <a:t> </a:t>
            </a:r>
            <a:r>
              <a:rPr lang="ru-RU" b="1" dirty="0" err="1" smtClean="0"/>
              <a:t>суммадан</a:t>
            </a:r>
            <a:r>
              <a:rPr lang="ru-RU" b="1" dirty="0" smtClean="0"/>
              <a:t>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142984"/>
          <a:ext cx="6357982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9090"/>
                <a:gridCol w="2428892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налогы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түләү</a:t>
                      </a:r>
                      <a:endParaRPr kumimoji="0" lang="ru-RU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мең сум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анализына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туләү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11,5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мең сум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жир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налогы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туләү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мең сум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системасы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карау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мең сум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урам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утларына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ДРЛ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мең сум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Сабантуй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уздыру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мең сум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Җиңү көне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мең сум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Өлкәннәр көне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мең сум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Яңа 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ел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бәйрәме уздыру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мең сум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Урам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утларына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туләү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мең сум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Барлыгы</a:t>
                      </a: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 </a:t>
                      </a:r>
                      <a:r>
                        <a:rPr kumimoji="0" lang="ru-RU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мең сум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12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77724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Электр </a:t>
            </a:r>
            <a:r>
              <a:rPr lang="ru-RU" b="1" dirty="0" err="1" smtClean="0">
                <a:solidFill>
                  <a:schemeClr val="tx1"/>
                </a:solidFill>
              </a:rPr>
              <a:t>һәм җылылык энергиясе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тотылышы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14348" y="2000240"/>
          <a:ext cx="777240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СДК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19,2 </a:t>
                      </a:r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мең сум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Урам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утлары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213.2 </a:t>
                      </a:r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мең сум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Клубны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жылыту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193 </a:t>
                      </a:r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мең сум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4gg6KsvrCk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06852" cy="3376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hOgi5VJHt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7562"/>
            <a:ext cx="4476648" cy="3353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32101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482554"/>
            <a:ext cx="4500594" cy="3375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2250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0"/>
            <a:ext cx="4643438" cy="3482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72400" cy="6318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Демография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00108"/>
            <a:ext cx="8358246" cy="528641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Яна </a:t>
            </a:r>
            <a:r>
              <a:rPr lang="ru-RU" b="1" dirty="0" err="1" smtClean="0"/>
              <a:t>Бэзэкэ</a:t>
            </a:r>
            <a:r>
              <a:rPr lang="ru-RU" b="1" dirty="0" smtClean="0"/>
              <a:t> </a:t>
            </a:r>
            <a:r>
              <a:rPr lang="ru-RU" b="1" dirty="0" err="1" smtClean="0"/>
              <a:t>авыл</a:t>
            </a:r>
            <a:r>
              <a:rPr lang="ru-RU" b="1" dirty="0" smtClean="0"/>
              <a:t> </a:t>
            </a:r>
            <a:r>
              <a:rPr lang="ru-RU" b="1" dirty="0" err="1" smtClean="0"/>
              <a:t>җирлеге территориясендә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199  </a:t>
            </a:r>
            <a:r>
              <a:rPr lang="ru-RU" dirty="0" err="1" smtClean="0"/>
              <a:t>шәхси хуҗалык</a:t>
            </a:r>
            <a:endParaRPr lang="ru-RU" b="1" dirty="0" smtClean="0"/>
          </a:p>
          <a:p>
            <a:r>
              <a:rPr lang="ru-RU" dirty="0" smtClean="0"/>
              <a:t>471 </a:t>
            </a:r>
            <a:r>
              <a:rPr lang="ru-RU" dirty="0" err="1" smtClean="0"/>
              <a:t>кеше</a:t>
            </a:r>
            <a:endParaRPr lang="ru-RU" dirty="0" smtClean="0"/>
          </a:p>
          <a:p>
            <a:r>
              <a:rPr lang="ru-RU" dirty="0" smtClean="0"/>
              <a:t>366 </a:t>
            </a:r>
            <a:r>
              <a:rPr lang="ru-RU" dirty="0" err="1" smtClean="0"/>
              <a:t>кеше</a:t>
            </a:r>
            <a:r>
              <a:rPr lang="ru-RU" dirty="0" smtClean="0"/>
              <a:t> </a:t>
            </a:r>
            <a:r>
              <a:rPr lang="ru-RU" dirty="0" err="1" smtClean="0"/>
              <a:t>даими</a:t>
            </a:r>
            <a:r>
              <a:rPr lang="ru-RU" dirty="0" smtClean="0"/>
              <a:t> </a:t>
            </a:r>
            <a:r>
              <a:rPr lang="ru-RU" dirty="0" err="1" smtClean="0"/>
              <a:t>яши</a:t>
            </a:r>
            <a:endParaRPr lang="ru-RU" dirty="0" smtClean="0"/>
          </a:p>
          <a:p>
            <a:r>
              <a:rPr lang="ru-RU" dirty="0" smtClean="0"/>
              <a:t>67 </a:t>
            </a:r>
            <a:r>
              <a:rPr lang="ru-RU" dirty="0" err="1" smtClean="0"/>
              <a:t>кеше</a:t>
            </a:r>
            <a:r>
              <a:rPr lang="ru-RU" dirty="0" smtClean="0"/>
              <a:t> </a:t>
            </a:r>
            <a:r>
              <a:rPr lang="ru-RU" dirty="0" err="1" smtClean="0"/>
              <a:t>пропискада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16   </a:t>
            </a:r>
            <a:r>
              <a:rPr lang="ru-RU" dirty="0" err="1" smtClean="0"/>
              <a:t>хужалыкта</a:t>
            </a:r>
            <a:r>
              <a:rPr lang="ru-RU" dirty="0" smtClean="0"/>
              <a:t> </a:t>
            </a:r>
            <a:r>
              <a:rPr lang="ru-RU" dirty="0" err="1" smtClean="0"/>
              <a:t>жәй көне генә кайтып</a:t>
            </a:r>
            <a:r>
              <a:rPr lang="ru-RU" dirty="0" smtClean="0"/>
              <a:t> </a:t>
            </a:r>
            <a:r>
              <a:rPr lang="ru-RU" dirty="0" err="1" smtClean="0"/>
              <a:t>торалар</a:t>
            </a:r>
            <a:endParaRPr lang="ru-RU" dirty="0" smtClean="0"/>
          </a:p>
          <a:p>
            <a:r>
              <a:rPr lang="ru-RU" dirty="0" smtClean="0"/>
              <a:t>20  </a:t>
            </a:r>
            <a:r>
              <a:rPr lang="ru-RU" dirty="0" err="1" smtClean="0"/>
              <a:t>хужалык</a:t>
            </a:r>
            <a:r>
              <a:rPr lang="ru-RU" dirty="0" smtClean="0"/>
              <a:t> буш тора.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072494" cy="2225668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chemeClr val="tx1"/>
                </a:solidFill>
                <a:latin typeface="+mn-lt"/>
              </a:rPr>
              <a:t>2016 ел </a:t>
            </a:r>
            <a:r>
              <a:rPr lang="ru-RU" b="1" u="sng" dirty="0" smtClean="0">
                <a:solidFill>
                  <a:schemeClr val="tx1"/>
                </a:solidFill>
                <a:latin typeface="+mn-lt"/>
              </a:rPr>
              <a:t>28 февраль 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- 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референдум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n-lt"/>
              </a:rPr>
            </a:b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«Үзара салымның күләмен билгеләү һәм шул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акчаларны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нинди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эшләргә тотуны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билгеләү»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3571876"/>
            <a:ext cx="7772400" cy="29479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-</a:t>
            </a:r>
            <a:r>
              <a:rPr lang="ru-RU" sz="3200" dirty="0" err="1" smtClean="0"/>
              <a:t>авыл</a:t>
            </a:r>
            <a:r>
              <a:rPr lang="ru-RU" sz="3200" dirty="0" smtClean="0"/>
              <a:t> </a:t>
            </a:r>
            <a:r>
              <a:rPr lang="ru-RU" sz="3200" dirty="0" err="1" smtClean="0"/>
              <a:t>эчендэге</a:t>
            </a:r>
            <a:r>
              <a:rPr lang="ru-RU" sz="3200" dirty="0" smtClean="0"/>
              <a:t> </a:t>
            </a:r>
            <a:r>
              <a:rPr lang="ru-RU" sz="3200" dirty="0" err="1" smtClean="0"/>
              <a:t>юлларны</a:t>
            </a:r>
            <a:r>
              <a:rPr lang="ru-RU" sz="3200" dirty="0" smtClean="0"/>
              <a:t> </a:t>
            </a:r>
            <a:r>
              <a:rPr lang="ru-RU" sz="3200" dirty="0" err="1" smtClean="0"/>
              <a:t>карау</a:t>
            </a:r>
            <a:endParaRPr lang="ru-RU" sz="3200" dirty="0" smtClean="0"/>
          </a:p>
          <a:p>
            <a:r>
              <a:rPr lang="ru-RU" sz="3200" dirty="0" smtClean="0"/>
              <a:t>-</a:t>
            </a:r>
            <a:r>
              <a:rPr lang="ru-RU" sz="3200" dirty="0" err="1" smtClean="0"/>
              <a:t>свалкаларны</a:t>
            </a:r>
            <a:r>
              <a:rPr lang="ru-RU" sz="3200" dirty="0" smtClean="0"/>
              <a:t> </a:t>
            </a:r>
            <a:r>
              <a:rPr lang="ru-RU" sz="3200" dirty="0" err="1" smtClean="0"/>
              <a:t>карап</a:t>
            </a:r>
            <a:r>
              <a:rPr lang="ru-RU" sz="3200" dirty="0" smtClean="0"/>
              <a:t> тору</a:t>
            </a:r>
          </a:p>
          <a:p>
            <a:r>
              <a:rPr lang="ru-RU" sz="3200" dirty="0" smtClean="0"/>
              <a:t>-су </a:t>
            </a:r>
            <a:r>
              <a:rPr lang="ru-RU" sz="3200" dirty="0" err="1" smtClean="0"/>
              <a:t>системасынын</a:t>
            </a:r>
            <a:r>
              <a:rPr lang="ru-RU" sz="3200" dirty="0" smtClean="0"/>
              <a:t> </a:t>
            </a:r>
            <a:r>
              <a:rPr lang="ru-RU" sz="3200" dirty="0" err="1" smtClean="0"/>
              <a:t>эшлэвен</a:t>
            </a:r>
            <a:r>
              <a:rPr lang="ru-RU" sz="3200" dirty="0" smtClean="0"/>
              <a:t> </a:t>
            </a:r>
            <a:r>
              <a:rPr lang="ru-RU" sz="3200" dirty="0" err="1" smtClean="0"/>
              <a:t>тээмин</a:t>
            </a:r>
            <a:r>
              <a:rPr lang="ru-RU" sz="3200" dirty="0" smtClean="0"/>
              <a:t> </a:t>
            </a:r>
            <a:r>
              <a:rPr lang="ru-RU" sz="3200" dirty="0" err="1" smtClean="0"/>
              <a:t>итү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7772400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Жирлектә   </a:t>
            </a:r>
            <a:r>
              <a:rPr lang="ru-RU" b="1" dirty="0" smtClean="0"/>
              <a:t>471</a:t>
            </a:r>
            <a:r>
              <a:rPr lang="ru-RU" dirty="0" smtClean="0"/>
              <a:t> </a:t>
            </a:r>
            <a:r>
              <a:rPr lang="ru-RU" dirty="0" err="1" smtClean="0"/>
              <a:t>кеше</a:t>
            </a:r>
            <a:r>
              <a:rPr lang="ru-RU" dirty="0" smtClean="0"/>
              <a:t> </a:t>
            </a:r>
            <a:r>
              <a:rPr lang="ru-RU" dirty="0" err="1" smtClean="0"/>
              <a:t>исәпләнә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b="1" dirty="0" smtClean="0"/>
              <a:t>246</a:t>
            </a:r>
            <a:r>
              <a:rPr lang="ru-RU" dirty="0" smtClean="0"/>
              <a:t> </a:t>
            </a:r>
            <a:r>
              <a:rPr lang="ru-RU" dirty="0" err="1" smtClean="0"/>
              <a:t>ир-ат</a:t>
            </a:r>
            <a:r>
              <a:rPr lang="ru-RU" dirty="0" smtClean="0"/>
              <a:t>, </a:t>
            </a:r>
            <a:r>
              <a:rPr lang="ru-RU" b="1" dirty="0" smtClean="0"/>
              <a:t>225</a:t>
            </a:r>
            <a:r>
              <a:rPr lang="ru-RU" dirty="0" smtClean="0"/>
              <a:t> </a:t>
            </a:r>
            <a:r>
              <a:rPr lang="ru-RU" dirty="0" err="1" smtClean="0"/>
              <a:t>хатын</a:t>
            </a:r>
            <a:r>
              <a:rPr lang="ru-RU" dirty="0" smtClean="0"/>
              <a:t> –</a:t>
            </a:r>
            <a:r>
              <a:rPr lang="ru-RU" dirty="0" err="1" smtClean="0"/>
              <a:t>кыз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шуларның  </a:t>
            </a:r>
            <a:r>
              <a:rPr lang="ru-RU" b="1" dirty="0" smtClean="0"/>
              <a:t>158</a:t>
            </a:r>
            <a:r>
              <a:rPr lang="ru-RU" dirty="0" smtClean="0"/>
              <a:t>се   </a:t>
            </a:r>
            <a:r>
              <a:rPr lang="ru-RU" dirty="0" err="1" smtClean="0"/>
              <a:t>эшкә  сәләтле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898004"/>
          <a:ext cx="7500990" cy="4531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2230"/>
                <a:gridCol w="1428760"/>
              </a:tblGrid>
              <a:tr h="503488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бюджет </a:t>
                      </a:r>
                      <a:r>
                        <a:rPr lang="ru-RU" sz="2400" dirty="0" err="1" smtClean="0"/>
                        <a:t>учреждениеләрендә эшләүчеләр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29  </a:t>
                      </a:r>
                      <a:r>
                        <a:rPr lang="ru-RU" sz="2400" dirty="0" err="1" smtClean="0"/>
                        <a:t>кеше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3488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Агрофирма </a:t>
                      </a:r>
                      <a:r>
                        <a:rPr lang="ru-RU" sz="2400" dirty="0" err="1" smtClean="0"/>
                        <a:t>һәм Мегаферма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63</a:t>
                      </a:r>
                      <a:endParaRPr lang="ru-RU" sz="2400" b="0" dirty="0"/>
                    </a:p>
                  </a:txBody>
                  <a:tcPr/>
                </a:tc>
              </a:tr>
              <a:tr h="503488"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 smtClean="0"/>
                        <a:t>фермерлык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белән шөгылләнүчеләр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b="0" dirty="0"/>
                    </a:p>
                  </a:txBody>
                  <a:tcPr/>
                </a:tc>
              </a:tr>
              <a:tr h="503488"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 smtClean="0"/>
                        <a:t>читкэ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китеп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эшләүчелэр</a:t>
                      </a:r>
                      <a:r>
                        <a:rPr lang="ru-RU" sz="2400" dirty="0" smtClean="0"/>
                        <a:t> 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</a:t>
                      </a:r>
                      <a:endParaRPr lang="ru-RU" sz="2400" b="0" dirty="0"/>
                    </a:p>
                  </a:txBody>
                  <a:tcPr/>
                </a:tc>
              </a:tr>
              <a:tr h="503488"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 smtClean="0"/>
                        <a:t>вакытлыча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эшсезләр</a:t>
                      </a:r>
                      <a:r>
                        <a:rPr lang="ru-RU" sz="2400" dirty="0" smtClean="0"/>
                        <a:t> 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</a:t>
                      </a:r>
                      <a:endParaRPr lang="ru-RU" sz="2400" b="0" dirty="0"/>
                    </a:p>
                  </a:txBody>
                  <a:tcPr/>
                </a:tc>
              </a:tr>
              <a:tr h="503488"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 smtClean="0"/>
                        <a:t>пенсионерлар</a:t>
                      </a:r>
                      <a:r>
                        <a:rPr lang="ru-RU" sz="2400" dirty="0" smtClean="0"/>
                        <a:t> 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175</a:t>
                      </a:r>
                      <a:endParaRPr lang="ru-RU" sz="2400" b="0" dirty="0"/>
                    </a:p>
                  </a:txBody>
                  <a:tcPr/>
                </a:tc>
              </a:tr>
              <a:tr h="503488"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 smtClean="0"/>
                        <a:t>студентлар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20 </a:t>
                      </a:r>
                      <a:endParaRPr lang="ru-RU" sz="2400" b="0" dirty="0"/>
                    </a:p>
                  </a:txBody>
                  <a:tcPr/>
                </a:tc>
              </a:tr>
              <a:tr h="503488"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 smtClean="0"/>
                        <a:t>мәктәптэ укучылар</a:t>
                      </a:r>
                      <a:r>
                        <a:rPr lang="ru-RU" sz="2400" dirty="0" smtClean="0"/>
                        <a:t> 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52</a:t>
                      </a:r>
                      <a:endParaRPr lang="ru-RU" sz="2400" b="0" dirty="0"/>
                    </a:p>
                  </a:txBody>
                  <a:tcPr/>
                </a:tc>
              </a:tr>
              <a:tr h="503488"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 smtClean="0"/>
                        <a:t>мәктәпкәчә яшьтәгеләр</a:t>
                      </a:r>
                      <a:r>
                        <a:rPr lang="ru-RU" sz="2400" dirty="0" smtClean="0"/>
                        <a:t> 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29</a:t>
                      </a:r>
                      <a:endParaRPr lang="ru-RU" sz="2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Авыл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хужалыгы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err="1" smtClean="0"/>
              <a:t>Авыл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жирлеге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территориясендә:</a:t>
            </a:r>
            <a:r>
              <a:rPr lang="ru-RU" sz="2800" b="1" dirty="0" smtClean="0"/>
              <a:t> </a:t>
            </a:r>
          </a:p>
          <a:p>
            <a:r>
              <a:rPr lang="ru-RU" sz="2800" dirty="0" smtClean="0"/>
              <a:t>«</a:t>
            </a:r>
            <a:r>
              <a:rPr lang="ru-RU" sz="2800" dirty="0" err="1" smtClean="0"/>
              <a:t>Агро-Кама</a:t>
            </a:r>
            <a:r>
              <a:rPr lang="ru-RU" sz="2800" dirty="0" smtClean="0"/>
              <a:t>»,«</a:t>
            </a:r>
            <a:r>
              <a:rPr lang="ru-RU" sz="2800" dirty="0" err="1" smtClean="0"/>
              <a:t>Навруз</a:t>
            </a:r>
            <a:r>
              <a:rPr lang="ru-RU" sz="2800" dirty="0" smtClean="0"/>
              <a:t>» </a:t>
            </a:r>
            <a:r>
              <a:rPr lang="ru-RU" sz="2800" dirty="0" err="1" smtClean="0"/>
              <a:t>оешмалары</a:t>
            </a:r>
            <a:r>
              <a:rPr lang="ru-RU" sz="2800" dirty="0" smtClean="0"/>
              <a:t>, </a:t>
            </a:r>
          </a:p>
          <a:p>
            <a:r>
              <a:rPr lang="ru-RU" sz="2800" dirty="0" smtClean="0"/>
              <a:t>2 </a:t>
            </a:r>
            <a:r>
              <a:rPr lang="ru-RU" sz="2800" dirty="0" err="1" smtClean="0"/>
              <a:t>гаилә фермасы</a:t>
            </a:r>
            <a:endParaRPr lang="ru-RU" sz="2800" dirty="0" smtClean="0"/>
          </a:p>
          <a:p>
            <a:r>
              <a:rPr lang="ru-RU" sz="2800" dirty="0" smtClean="0"/>
              <a:t> 1 </a:t>
            </a:r>
            <a:r>
              <a:rPr lang="ru-RU" sz="2800" dirty="0" err="1" smtClean="0"/>
              <a:t>крестьян-фермер</a:t>
            </a:r>
            <a:r>
              <a:rPr lang="ru-RU" sz="2800" dirty="0" smtClean="0"/>
              <a:t> </a:t>
            </a:r>
            <a:r>
              <a:rPr lang="ru-RU" sz="2800" dirty="0" err="1" smtClean="0"/>
              <a:t>хужалыгы</a:t>
            </a:r>
            <a:endParaRPr lang="ru-RU" sz="2800" dirty="0" smtClean="0"/>
          </a:p>
          <a:p>
            <a:pPr>
              <a:buNone/>
            </a:pPr>
            <a:r>
              <a:rPr lang="ru-RU" sz="2800" b="1" dirty="0" err="1" smtClean="0"/>
              <a:t>Бугенге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көндә шәхси хужалыкларда</a:t>
            </a:r>
            <a:endParaRPr lang="ru-RU" sz="2800" b="1" dirty="0" smtClean="0"/>
          </a:p>
          <a:p>
            <a:r>
              <a:rPr lang="ru-RU" sz="2800" dirty="0" smtClean="0"/>
              <a:t>  </a:t>
            </a:r>
            <a:r>
              <a:rPr lang="ru-RU" sz="2800" u="sng" dirty="0" smtClean="0"/>
              <a:t>98</a:t>
            </a:r>
            <a:r>
              <a:rPr lang="ru-RU" sz="2800" dirty="0" smtClean="0"/>
              <a:t>  </a:t>
            </a:r>
            <a:r>
              <a:rPr lang="ru-RU" sz="2800" dirty="0" err="1" smtClean="0"/>
              <a:t>җинел </a:t>
            </a:r>
            <a:r>
              <a:rPr lang="ru-RU" sz="2800" dirty="0" smtClean="0"/>
              <a:t>автомобиль,</a:t>
            </a:r>
          </a:p>
          <a:p>
            <a:r>
              <a:rPr lang="ru-RU" sz="2800" dirty="0" smtClean="0"/>
              <a:t>  </a:t>
            </a:r>
            <a:r>
              <a:rPr lang="ru-RU" sz="2800" u="sng" dirty="0" smtClean="0"/>
              <a:t>35 </a:t>
            </a:r>
            <a:r>
              <a:rPr lang="ru-RU" sz="2800" dirty="0" smtClean="0"/>
              <a:t> трактор, </a:t>
            </a:r>
          </a:p>
          <a:p>
            <a:r>
              <a:rPr lang="ru-RU" sz="2800" dirty="0" smtClean="0"/>
              <a:t>  </a:t>
            </a:r>
            <a:r>
              <a:rPr lang="ru-RU" sz="2800" u="sng" dirty="0" smtClean="0"/>
              <a:t>27 </a:t>
            </a:r>
            <a:r>
              <a:rPr lang="ru-RU" sz="2800" dirty="0" smtClean="0"/>
              <a:t> </a:t>
            </a:r>
            <a:r>
              <a:rPr lang="ru-RU" sz="2800" dirty="0" err="1" smtClean="0"/>
              <a:t>йөк </a:t>
            </a:r>
            <a:r>
              <a:rPr lang="ru-RU" sz="2800" dirty="0" smtClean="0"/>
              <a:t>автомобиле</a:t>
            </a:r>
          </a:p>
          <a:p>
            <a:r>
              <a:rPr lang="ru-RU" sz="2800" dirty="0" smtClean="0"/>
              <a:t>  </a:t>
            </a:r>
            <a:r>
              <a:rPr lang="tt-RU" sz="2800" dirty="0" smtClean="0"/>
              <a:t> </a:t>
            </a:r>
            <a:r>
              <a:rPr lang="ru-RU" sz="2800" u="sng" dirty="0" smtClean="0"/>
              <a:t>5 </a:t>
            </a:r>
            <a:r>
              <a:rPr lang="ru-RU" sz="2800" dirty="0" smtClean="0"/>
              <a:t> комбайн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2015елның </a:t>
            </a:r>
            <a:r>
              <a:rPr lang="ru-RU" b="1" dirty="0" err="1" smtClean="0">
                <a:solidFill>
                  <a:schemeClr val="tx1"/>
                </a:solidFill>
                <a:cs typeface="Times New Roman" pitchFamily="18" charset="0"/>
              </a:rPr>
              <a:t>азагына</a:t>
            </a: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cs typeface="Times New Roman" pitchFamily="18" charset="0"/>
              </a:rPr>
              <a:t>җирлек буенча</a:t>
            </a: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cs typeface="Times New Roman" pitchFamily="18" charset="0"/>
              </a:rPr>
              <a:t>терлек</a:t>
            </a: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cs typeface="Times New Roman" pitchFamily="18" charset="0"/>
              </a:rPr>
              <a:t>исәбе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56" y="1428736"/>
          <a:ext cx="7929620" cy="460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4910"/>
                <a:gridCol w="928694"/>
                <a:gridCol w="1071570"/>
                <a:gridCol w="1214446"/>
              </a:tblGrid>
              <a:tr h="499909"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Терлек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2015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2014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/>
                        <a:t>Аерма </a:t>
                      </a:r>
                      <a:endParaRPr lang="ru-RU" sz="2400" b="1" dirty="0"/>
                    </a:p>
                  </a:txBody>
                  <a:tcPr/>
                </a:tc>
              </a:tr>
              <a:tr h="571661"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барлык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эре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мөгезле терлекләр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267</a:t>
                      </a:r>
                      <a:endParaRPr lang="ru-RU" sz="2800" i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278</a:t>
                      </a:r>
                      <a:endParaRPr lang="ru-RU" sz="2800" i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ru-RU" sz="28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2800" u="none" dirty="0"/>
                    </a:p>
                  </a:txBody>
                  <a:tcPr/>
                </a:tc>
              </a:tr>
              <a:tr h="499909"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сыерлар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-11</a:t>
                      </a:r>
                      <a:endParaRPr lang="ru-RU" sz="2800" dirty="0"/>
                    </a:p>
                  </a:txBody>
                  <a:tcPr/>
                </a:tc>
              </a:tr>
              <a:tr h="499909"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дуңгызлар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  <a:endParaRPr lang="ru-RU" sz="2800" dirty="0"/>
                    </a:p>
                  </a:txBody>
                  <a:tcPr/>
                </a:tc>
              </a:tr>
              <a:tr h="481614"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сарык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һэм кәжәләр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+91</a:t>
                      </a:r>
                      <a:endParaRPr lang="ru-RU" sz="2800" dirty="0"/>
                    </a:p>
                  </a:txBody>
                  <a:tcPr/>
                </a:tc>
              </a:tr>
              <a:tr h="499909"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атлар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  <a:endParaRPr lang="ru-RU" sz="2800" dirty="0"/>
                    </a:p>
                  </a:txBody>
                  <a:tcPr/>
                </a:tc>
              </a:tr>
              <a:tr h="499909"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кош-кортлар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+166</a:t>
                      </a:r>
                      <a:endParaRPr lang="ru-RU" sz="2800" dirty="0"/>
                    </a:p>
                  </a:txBody>
                  <a:tcPr/>
                </a:tc>
              </a:tr>
              <a:tr h="862857">
                <a:tc>
                  <a:txBody>
                    <a:bodyPr/>
                    <a:lstStyle/>
                    <a:p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умарта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кортлары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179 </a:t>
                      </a:r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179 </a:t>
                      </a:r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/>
                        <a:t>=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01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2214554"/>
            <a:ext cx="5499120" cy="4124340"/>
          </a:xfrm>
        </p:spPr>
      </p:pic>
      <p:pic>
        <p:nvPicPr>
          <p:cNvPr id="4" name="Содержимое 3" descr="DSC01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42852"/>
            <a:ext cx="3964809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осад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820" y="0"/>
            <a:ext cx="3685180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ветера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1142984"/>
            <a:ext cx="3757468" cy="2476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ел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28" y="3571876"/>
            <a:ext cx="4540272" cy="2992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лыж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71876"/>
            <a:ext cx="455232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/>
          </a:bodyPr>
          <a:lstStyle/>
          <a:p>
            <a:pPr algn="ctr"/>
            <a:r>
              <a:rPr lang="tt-RU" dirty="0" smtClean="0">
                <a:solidFill>
                  <a:schemeClr val="tx1"/>
                </a:solidFill>
                <a:latin typeface="Arial Black" pitchFamily="34" charset="0"/>
              </a:rPr>
              <a:t>Мәгариф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00108"/>
            <a:ext cx="8572560" cy="5429288"/>
          </a:xfrm>
        </p:spPr>
        <p:txBody>
          <a:bodyPr>
            <a:normAutofit/>
          </a:bodyPr>
          <a:lstStyle/>
          <a:p>
            <a:r>
              <a:rPr lang="ru-RU" b="1" dirty="0" smtClean="0"/>
              <a:t>24</a:t>
            </a:r>
            <a:r>
              <a:rPr lang="ru-RU" dirty="0" smtClean="0"/>
              <a:t> бала </a:t>
            </a:r>
            <a:r>
              <a:rPr lang="ru-RU" dirty="0" err="1" smtClean="0"/>
              <a:t>мәктәп укучысы</a:t>
            </a:r>
            <a:endParaRPr lang="ru-RU" dirty="0" smtClean="0"/>
          </a:p>
          <a:p>
            <a:r>
              <a:rPr lang="ru-RU" b="1" dirty="0" smtClean="0"/>
              <a:t>15</a:t>
            </a:r>
            <a:r>
              <a:rPr lang="ru-RU" dirty="0" smtClean="0"/>
              <a:t> бала </a:t>
            </a:r>
            <a:r>
              <a:rPr lang="ru-RU" dirty="0" err="1" smtClean="0"/>
              <a:t>бакчада</a:t>
            </a:r>
            <a:r>
              <a:rPr lang="ru-RU" dirty="0" smtClean="0"/>
              <a:t> </a:t>
            </a:r>
            <a:r>
              <a:rPr lang="ru-RU" dirty="0" err="1" smtClean="0"/>
              <a:t>тәрбияләнә</a:t>
            </a:r>
            <a:endParaRPr lang="ru-RU" dirty="0" smtClean="0"/>
          </a:p>
          <a:p>
            <a:r>
              <a:rPr lang="ru-RU" dirty="0" err="1" smtClean="0"/>
              <a:t>Тирсә мәктәбенә йореп</a:t>
            </a:r>
            <a:r>
              <a:rPr lang="ru-RU" dirty="0" smtClean="0"/>
              <a:t> </a:t>
            </a:r>
            <a:r>
              <a:rPr lang="ru-RU" b="1" dirty="0" smtClean="0"/>
              <a:t>22</a:t>
            </a:r>
            <a:r>
              <a:rPr lang="ru-RU" dirty="0" smtClean="0"/>
              <a:t> бала </a:t>
            </a:r>
            <a:r>
              <a:rPr lang="ru-RU" dirty="0" err="1" smtClean="0"/>
              <a:t>укый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err="1" smtClean="0"/>
              <a:t>Проблемалар</a:t>
            </a:r>
            <a:r>
              <a:rPr lang="ru-RU" b="1" dirty="0" smtClean="0"/>
              <a:t>:</a:t>
            </a:r>
          </a:p>
          <a:p>
            <a:r>
              <a:rPr lang="ru-RU" dirty="0" err="1" smtClean="0"/>
              <a:t>Мәктәп бинасына</a:t>
            </a:r>
            <a:r>
              <a:rPr lang="ru-RU" dirty="0" smtClean="0"/>
              <a:t> капиталь ремонт, </a:t>
            </a:r>
            <a:r>
              <a:rPr lang="ru-RU" dirty="0" err="1" smtClean="0"/>
              <a:t>тэрэзэлэрне</a:t>
            </a:r>
            <a:r>
              <a:rPr lang="ru-RU" dirty="0" smtClean="0"/>
              <a:t>, </a:t>
            </a:r>
            <a:r>
              <a:rPr lang="ru-RU" dirty="0" err="1" smtClean="0"/>
              <a:t>тубэне</a:t>
            </a:r>
            <a:r>
              <a:rPr lang="ru-RU" dirty="0" smtClean="0"/>
              <a:t> </a:t>
            </a:r>
            <a:r>
              <a:rPr lang="ru-RU" dirty="0" err="1" smtClean="0"/>
              <a:t>алыштырырга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водопровод </a:t>
            </a:r>
            <a:r>
              <a:rPr lang="ru-RU" dirty="0" err="1" smtClean="0"/>
              <a:t>хэм</a:t>
            </a:r>
            <a:r>
              <a:rPr lang="ru-RU" dirty="0" smtClean="0"/>
              <a:t> </a:t>
            </a:r>
            <a:r>
              <a:rPr lang="ru-RU" dirty="0" err="1" smtClean="0"/>
              <a:t>жылыту</a:t>
            </a:r>
            <a:r>
              <a:rPr lang="ru-RU" dirty="0" smtClean="0"/>
              <a:t> </a:t>
            </a:r>
            <a:r>
              <a:rPr lang="ru-RU" dirty="0" err="1" smtClean="0"/>
              <a:t>системасы</a:t>
            </a:r>
            <a:r>
              <a:rPr lang="ru-RU" dirty="0" smtClean="0"/>
              <a:t>, </a:t>
            </a:r>
            <a:r>
              <a:rPr lang="ru-RU" dirty="0" err="1" smtClean="0"/>
              <a:t>электр</a:t>
            </a:r>
            <a:r>
              <a:rPr lang="ru-RU" dirty="0" smtClean="0"/>
              <a:t> </a:t>
            </a:r>
            <a:r>
              <a:rPr lang="ru-RU" dirty="0" err="1" smtClean="0"/>
              <a:t>уткэргечлэрне</a:t>
            </a:r>
            <a:r>
              <a:rPr lang="ru-RU" dirty="0" smtClean="0"/>
              <a:t> </a:t>
            </a:r>
            <a:r>
              <a:rPr lang="ru-RU" dirty="0" err="1" smtClean="0"/>
              <a:t>карарга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эчке</a:t>
            </a:r>
            <a:r>
              <a:rPr lang="ru-RU" dirty="0" smtClean="0"/>
              <a:t> туалет; </a:t>
            </a:r>
          </a:p>
          <a:p>
            <a:r>
              <a:rPr lang="ru-RU" dirty="0" err="1" smtClean="0"/>
              <a:t>Бэзэкэ</a:t>
            </a:r>
            <a:r>
              <a:rPr lang="ru-RU" dirty="0" smtClean="0"/>
              <a:t> </a:t>
            </a:r>
            <a:r>
              <a:rPr lang="ru-RU" dirty="0" err="1" smtClean="0"/>
              <a:t>хэм</a:t>
            </a:r>
            <a:r>
              <a:rPr lang="ru-RU" dirty="0" smtClean="0"/>
              <a:t> </a:t>
            </a:r>
            <a:r>
              <a:rPr lang="ru-RU" dirty="0" err="1" smtClean="0"/>
              <a:t>Варклед</a:t>
            </a:r>
            <a:r>
              <a:rPr lang="ru-RU" dirty="0" smtClean="0"/>
              <a:t> </a:t>
            </a:r>
            <a:r>
              <a:rPr lang="ru-RU" dirty="0" err="1" smtClean="0"/>
              <a:t>Авылга</a:t>
            </a:r>
            <a:r>
              <a:rPr lang="ru-RU" dirty="0" smtClean="0"/>
              <a:t> </a:t>
            </a:r>
            <a:r>
              <a:rPr lang="ru-RU" dirty="0" err="1" smtClean="0"/>
              <a:t>юл</a:t>
            </a:r>
            <a:r>
              <a:rPr lang="ru-RU" dirty="0" smtClean="0"/>
              <a:t> </a:t>
            </a:r>
            <a:r>
              <a:rPr lang="ru-RU" dirty="0" err="1" smtClean="0"/>
              <a:t>проблемасы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0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1142984"/>
            <a:ext cx="5072066" cy="3804050"/>
          </a:xfrm>
          <a:prstGeom prst="rect">
            <a:avLst/>
          </a:prstGeom>
        </p:spPr>
      </p:pic>
      <p:pic>
        <p:nvPicPr>
          <p:cNvPr id="4" name="Содержимое 3" descr="DSCN012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92659" cy="3519494"/>
          </a:xfrm>
        </p:spPr>
      </p:pic>
      <p:pic>
        <p:nvPicPr>
          <p:cNvPr id="6" name="Рисунок 5" descr="DSCN01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3589711"/>
            <a:ext cx="4357718" cy="326828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251</TotalTime>
  <Words>494</Words>
  <PresentationFormat>Экран (4:3)</PresentationFormat>
  <Paragraphs>164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Яңа Бәзәкә авыл жирлеге Советының  2015 елдагы эшенә нәтиҗә</vt:lpstr>
      <vt:lpstr>Демография</vt:lpstr>
      <vt:lpstr>Слайд 3</vt:lpstr>
      <vt:lpstr>Авыл  хужалыгы</vt:lpstr>
      <vt:lpstr>2015елның азагына җирлек буенча терлек исәбе</vt:lpstr>
      <vt:lpstr>Слайд 6</vt:lpstr>
      <vt:lpstr>Слайд 7</vt:lpstr>
      <vt:lpstr>Мәгариф</vt:lpstr>
      <vt:lpstr>Слайд 9</vt:lpstr>
      <vt:lpstr>Слайд 10</vt:lpstr>
      <vt:lpstr>Слайд 11</vt:lpstr>
      <vt:lpstr>Бюджет</vt:lpstr>
      <vt:lpstr> </vt:lpstr>
      <vt:lpstr>Үзара салым акчалары тотылышы</vt:lpstr>
      <vt:lpstr>Слайд 15</vt:lpstr>
      <vt:lpstr>Слайд 16</vt:lpstr>
      <vt:lpstr>Слайд 17</vt:lpstr>
      <vt:lpstr>   Электр һәм җылылык энергиясе тотылышы </vt:lpstr>
      <vt:lpstr>Слайд 19</vt:lpstr>
      <vt:lpstr>2016 ел 28 февраль -  референдум «Үзара салымның күләмен билгеләү һәм шул акчаларны нинди эшләргә тотуны билгеләү»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Яңа Бәзәкә авыл жирлеге Советының  2015 елдагы эшенә нәтиҗә</dc:title>
  <dc:creator>школа</dc:creator>
  <cp:lastModifiedBy>школа</cp:lastModifiedBy>
  <cp:revision>22</cp:revision>
  <dcterms:created xsi:type="dcterms:W3CDTF">2016-01-20T07:59:51Z</dcterms:created>
  <dcterms:modified xsi:type="dcterms:W3CDTF">2016-01-21T08:24:05Z</dcterms:modified>
</cp:coreProperties>
</file>