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57"/>
  </p:notesMasterIdLst>
  <p:sldIdLst>
    <p:sldId id="257" r:id="rId2"/>
    <p:sldId id="292" r:id="rId3"/>
    <p:sldId id="366" r:id="rId4"/>
    <p:sldId id="360" r:id="rId5"/>
    <p:sldId id="258" r:id="rId6"/>
    <p:sldId id="310" r:id="rId7"/>
    <p:sldId id="294" r:id="rId8"/>
    <p:sldId id="367" r:id="rId9"/>
    <p:sldId id="295" r:id="rId10"/>
    <p:sldId id="399" r:id="rId11"/>
    <p:sldId id="397" r:id="rId12"/>
    <p:sldId id="300" r:id="rId13"/>
    <p:sldId id="301" r:id="rId14"/>
    <p:sldId id="297" r:id="rId15"/>
    <p:sldId id="311" r:id="rId16"/>
    <p:sldId id="312" r:id="rId17"/>
    <p:sldId id="287" r:id="rId18"/>
    <p:sldId id="313" r:id="rId19"/>
    <p:sldId id="370" r:id="rId20"/>
    <p:sldId id="372" r:id="rId21"/>
    <p:sldId id="373" r:id="rId22"/>
    <p:sldId id="375" r:id="rId23"/>
    <p:sldId id="376" r:id="rId24"/>
    <p:sldId id="400" r:id="rId25"/>
    <p:sldId id="315" r:id="rId26"/>
    <p:sldId id="316" r:id="rId27"/>
    <p:sldId id="317" r:id="rId28"/>
    <p:sldId id="318" r:id="rId29"/>
    <p:sldId id="401" r:id="rId30"/>
    <p:sldId id="364" r:id="rId31"/>
    <p:sldId id="377" r:id="rId32"/>
    <p:sldId id="365" r:id="rId33"/>
    <p:sldId id="319" r:id="rId34"/>
    <p:sldId id="378" r:id="rId35"/>
    <p:sldId id="379" r:id="rId36"/>
    <p:sldId id="358" r:id="rId37"/>
    <p:sldId id="380" r:id="rId38"/>
    <p:sldId id="395" r:id="rId39"/>
    <p:sldId id="398" r:id="rId40"/>
    <p:sldId id="381" r:id="rId41"/>
    <p:sldId id="382" r:id="rId42"/>
    <p:sldId id="383" r:id="rId43"/>
    <p:sldId id="384" r:id="rId44"/>
    <p:sldId id="385" r:id="rId45"/>
    <p:sldId id="402" r:id="rId46"/>
    <p:sldId id="386" r:id="rId47"/>
    <p:sldId id="387" r:id="rId48"/>
    <p:sldId id="388" r:id="rId49"/>
    <p:sldId id="396" r:id="rId50"/>
    <p:sldId id="389" r:id="rId51"/>
    <p:sldId id="390" r:id="rId52"/>
    <p:sldId id="391" r:id="rId53"/>
    <p:sldId id="394" r:id="rId54"/>
    <p:sldId id="392" r:id="rId55"/>
    <p:sldId id="393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4660"/>
  </p:normalViewPr>
  <p:slideViewPr>
    <p:cSldViewPr>
      <p:cViewPr>
        <p:scale>
          <a:sx n="70" d="100"/>
          <a:sy n="70" d="100"/>
        </p:scale>
        <p:origin x="-142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D8274-285E-402D-AD8D-4A23928F279C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84136-8D95-4577-A318-DE84292B9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84136-8D95-4577-A318-DE84292B9565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84136-8D95-4577-A318-DE84292B9565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D093-7D60-4960-B211-7B92D2A2F17B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00CD-9E20-4974-B04A-5350F82713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D093-7D60-4960-B211-7B92D2A2F17B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00CD-9E20-4974-B04A-5350F82713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D093-7D60-4960-B211-7B92D2A2F17B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00CD-9E20-4974-B04A-5350F82713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D093-7D60-4960-B211-7B92D2A2F17B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00CD-9E20-4974-B04A-5350F82713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D093-7D60-4960-B211-7B92D2A2F17B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00CD-9E20-4974-B04A-5350F82713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D093-7D60-4960-B211-7B92D2A2F17B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00CD-9E20-4974-B04A-5350F82713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D093-7D60-4960-B211-7B92D2A2F17B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00CD-9E20-4974-B04A-5350F82713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D093-7D60-4960-B211-7B92D2A2F17B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00CD-9E20-4974-B04A-5350F82713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D093-7D60-4960-B211-7B92D2A2F17B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00CD-9E20-4974-B04A-5350F82713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D093-7D60-4960-B211-7B92D2A2F17B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00CD-9E20-4974-B04A-5350F82713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D093-7D60-4960-B211-7B92D2A2F17B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00CD-9E20-4974-B04A-5350F82713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4D093-7D60-4960-B211-7B92D2A2F17B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00CD-9E20-4974-B04A-5350F82713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Relationship Id="rId9" Type="http://schemas.openxmlformats.org/officeDocument/2006/relationships/image" Target="../media/image7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7" Type="http://schemas.openxmlformats.org/officeDocument/2006/relationships/image" Target="../media/image91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7" Type="http://schemas.openxmlformats.org/officeDocument/2006/relationships/image" Target="../media/image97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7" Type="http://schemas.openxmlformats.org/officeDocument/2006/relationships/image" Target="../media/image97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jpeg"/><Relationship Id="rId5" Type="http://schemas.openxmlformats.org/officeDocument/2006/relationships/image" Target="../media/image102.jpeg"/><Relationship Id="rId4" Type="http://schemas.openxmlformats.org/officeDocument/2006/relationships/image" Target="../media/image10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jpeg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5.jpeg"/><Relationship Id="rId4" Type="http://schemas.openxmlformats.org/officeDocument/2006/relationships/image" Target="../media/image11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jpeg"/><Relationship Id="rId3" Type="http://schemas.openxmlformats.org/officeDocument/2006/relationships/image" Target="../media/image120.jpeg"/><Relationship Id="rId7" Type="http://schemas.openxmlformats.org/officeDocument/2006/relationships/image" Target="../media/image1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.jpeg"/><Relationship Id="rId11" Type="http://schemas.openxmlformats.org/officeDocument/2006/relationships/image" Target="../media/image128.jpeg"/><Relationship Id="rId5" Type="http://schemas.openxmlformats.org/officeDocument/2006/relationships/image" Target="../media/image122.jpeg"/><Relationship Id="rId10" Type="http://schemas.openxmlformats.org/officeDocument/2006/relationships/image" Target="../media/image127.jpeg"/><Relationship Id="rId4" Type="http://schemas.openxmlformats.org/officeDocument/2006/relationships/image" Target="../media/image121.jpeg"/><Relationship Id="rId9" Type="http://schemas.openxmlformats.org/officeDocument/2006/relationships/image" Target="../media/image126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4.jpeg"/><Relationship Id="rId4" Type="http://schemas.openxmlformats.org/officeDocument/2006/relationships/image" Target="../media/image13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eg"/><Relationship Id="rId7" Type="http://schemas.openxmlformats.org/officeDocument/2006/relationships/image" Target="../media/image148.jpeg"/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7.jpeg"/><Relationship Id="rId5" Type="http://schemas.openxmlformats.org/officeDocument/2006/relationships/image" Target="../media/image146.jpeg"/><Relationship Id="rId4" Type="http://schemas.openxmlformats.org/officeDocument/2006/relationships/image" Target="../media/image145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jpeg"/><Relationship Id="rId2" Type="http://schemas.openxmlformats.org/officeDocument/2006/relationships/image" Target="../media/image1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2.jpeg"/><Relationship Id="rId4" Type="http://schemas.openxmlformats.org/officeDocument/2006/relationships/image" Target="../media/image151.jpe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jpeg"/><Relationship Id="rId3" Type="http://schemas.openxmlformats.org/officeDocument/2006/relationships/image" Target="../media/image154.jpeg"/><Relationship Id="rId7" Type="http://schemas.openxmlformats.org/officeDocument/2006/relationships/image" Target="../media/image158.jpeg"/><Relationship Id="rId2" Type="http://schemas.openxmlformats.org/officeDocument/2006/relationships/image" Target="../media/image1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7.jpeg"/><Relationship Id="rId5" Type="http://schemas.openxmlformats.org/officeDocument/2006/relationships/image" Target="../media/image156.jpeg"/><Relationship Id="rId4" Type="http://schemas.openxmlformats.org/officeDocument/2006/relationships/image" Target="../media/image155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1000"/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9269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/>
          </a:p>
          <a:p>
            <a:pPr algn="ctr"/>
            <a:endParaRPr lang="ru-RU" sz="3200" b="1" dirty="0"/>
          </a:p>
          <a:p>
            <a:pPr algn="ctr"/>
            <a:endParaRPr lang="ru-RU" sz="32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331640" y="1628800"/>
            <a:ext cx="6552728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t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Әгерҗе </a:t>
            </a:r>
            <a:r>
              <a:rPr lang="ru-RU" sz="36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</a:t>
            </a:r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районы </a:t>
            </a:r>
            <a:r>
              <a:rPr lang="tt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Девәтернә авыл җирлегенең    2018 нче ел эш нәтиҗәләре буенча отчет җыены</a:t>
            </a:r>
          </a:p>
          <a:p>
            <a:pPr algn="ctr"/>
            <a:endParaRPr lang="tt-RU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t-RU" sz="3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6-феврал</a:t>
            </a:r>
            <a:r>
              <a:rPr lang="ru-RU" sz="36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3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2019-ел</a:t>
            </a:r>
            <a:endParaRPr lang="ru-RU" sz="36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58584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619672" y="1700808"/>
          <a:ext cx="5760640" cy="3546440"/>
        </p:xfrm>
        <a:graphic>
          <a:graphicData uri="http://schemas.openxmlformats.org/drawingml/2006/table">
            <a:tbl>
              <a:tblPr/>
              <a:tblGrid>
                <a:gridCol w="4158193"/>
                <a:gridCol w="1602447"/>
              </a:tblGrid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t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17 яшькә кадәр балалар 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5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18-30 яшьлек 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88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5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31-40 яшьлек 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52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5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41-60 яшьлек 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194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5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60 тан өлкәнрәк 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165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411760" y="47667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t-RU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2018-елда 2 бала туды.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C:\Users\Девятернинское СП\Desktop\ФОТО\Ленина, 39\IMG_20180111_1320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0"/>
            <a:ext cx="7260299" cy="4083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eti-1152x75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2621583"/>
            <a:ext cx="6429976" cy="4236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51520" y="692696"/>
            <a:ext cx="1296144" cy="156966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tt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Авыл-ларда яш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tt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ләр булса,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76256" y="4725144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киләчәккә өмет өстиләр.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39552" y="3257600"/>
            <a:ext cx="365760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512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8760" y="3573016"/>
            <a:ext cx="3591571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6" descr="илшат бычки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1052736"/>
            <a:ext cx="4267200" cy="2886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971600" y="260648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Шарипов Илшат – шәхси эшмәкәр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29" name="Picture 1" descr="C:\Users\Девятернинское СП\Desktop\Ларисадан фото\IMG_20180214_14413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07452" y="1124744"/>
            <a:ext cx="4864539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24442" y="1412776"/>
            <a:ext cx="3787518" cy="2702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512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9992" y="4191796"/>
            <a:ext cx="4176464" cy="2477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827584" y="548680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Фархушиннарның фермер хуҗалыгы. Гали авылы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www.agryz-rt.ru/images/stories/images/2017/%D1%84%D0%B0%D1%80%D1%8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4007" y="1412775"/>
            <a:ext cx="3960441" cy="2635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 descr="C:\Users\Девятернинское СП\Desktop\Ларисадан фото\IMG_20180214_13555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536" y="4407730"/>
            <a:ext cx="3816424" cy="2259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95535" y="2780928"/>
            <a:ext cx="4203539" cy="381533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Рисунок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1447511">
            <a:off x="4795162" y="2866937"/>
            <a:ext cx="396044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27784" y="692696"/>
            <a:ext cx="4104456" cy="3087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115616" y="260648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Кортчылык белән шөгыл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tt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ләнүчеләр күп авыл җирлегендә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476672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Авыл җирлегендә 2019-елның 1-январена: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1920" y="1916832"/>
            <a:ext cx="51125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Эре мөгезле терлек 	-	228</a:t>
            </a:r>
          </a:p>
          <a:p>
            <a:endParaRPr lang="tt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tt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шул исәптән сыерлар	-	  65</a:t>
            </a:r>
          </a:p>
          <a:p>
            <a:endParaRPr lang="tt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tt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Сарык һәм кәҗәләр	-	  77</a:t>
            </a:r>
          </a:p>
          <a:p>
            <a:endParaRPr lang="tt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tt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Атлар			-	  13</a:t>
            </a:r>
          </a:p>
          <a:p>
            <a:endParaRPr lang="tt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tt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Кош-кортлар		-             868</a:t>
            </a:r>
          </a:p>
          <a:p>
            <a:endParaRPr lang="tt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tt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Бал корты (умарта)	-	765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Users\Девятернинское СП\Desktop\Ларисадан фото\IMG_20180214_13562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3068960"/>
            <a:ext cx="3096344" cy="1741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Девятернинское СП\Desktop\Ларисадан фото\IMG_20180214_13563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4869160"/>
            <a:ext cx="3096344" cy="1741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4" name="Picture 2" descr="C:\Users\Девятернинское СП\Desktop\Ларисадан фото\IMG_20180214_13555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1075544"/>
            <a:ext cx="3096344" cy="2038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look.com.ua/pic/201705/1400x1050/look.com.ua-21435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484784"/>
            <a:ext cx="4488499" cy="33663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547664" y="332656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2018-елда бирелгән субсидияләр: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048" y="1628800"/>
            <a:ext cx="39604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 61 баш сыерга – 184 мең</a:t>
            </a:r>
          </a:p>
          <a:p>
            <a:endParaRPr lang="tt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44 баш  кәҗәгә –  22 мең</a:t>
            </a:r>
          </a:p>
          <a:p>
            <a:endParaRPr lang="tt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Вак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цинация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өчен – 15 мең 300 сум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8" name="Picture 2" descr="https://klopik.com/uploads/posts/2010-04/1271054138_1270487737_153425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4048" y="3501008"/>
            <a:ext cx="3838207" cy="2627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вятернинское СП\Desktop\фотолар элекке\Новая 14.02\фотолар элекке\РАИСА\-qQHh6-043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3645024"/>
            <a:ext cx="2715766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29" name="Picture 1" descr="C:\Users\Девятернинское СП\Desktop\Ларисадан фото\IMG_20180214_14403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9506" y="1124744"/>
            <a:ext cx="432779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0" name="Picture 2" descr="C:\Users\Девятернинское СП\Desktop\Ларисадан фото\IMG_20180214_14394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1124744"/>
            <a:ext cx="4464496" cy="2408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1" name="Picture 3" descr="C:\Users\Девятернинское СП\Desktop\Ларисадан фото\IMG_20180214_14410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87690" y="4149080"/>
            <a:ext cx="2256310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3" name="Picture 5" descr="https://penzavzglyad.ru/images/uploads/c6596bb1210432f4889354d31b9922b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572000" y="4725144"/>
            <a:ext cx="2393521" cy="1988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95536" y="188640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Җирлектә  22 көпчәкле, 5 гусени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цалы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трактор, 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 Нива комбайны бар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7" descr="http://fpold.fedpress.ru/sites/fedpress/files/baynova_m/news/1328268198_selo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843807" y="3429000"/>
            <a:ext cx="2496279" cy="1872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Девятернинское СП\Desktop\Ларисадан фото\IMG_20180214_14175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124744"/>
            <a:ext cx="2545381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347864" y="404664"/>
            <a:ext cx="3657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 бел</a:t>
            </a:r>
            <a:r>
              <a:rPr lang="tt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ән тәэмин ителеш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8" name="Picture 4" descr="C:\Users\Девятернинское СП\Desktop\фотолар элекке\Новая 14.02\фотолар элекке\колонка, башня\20160127_15081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7584" y="4437112"/>
            <a:ext cx="3059832" cy="2186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229" name="Picture 5" descr="C:\Users\Девятернинское СП\Desktop\фотолар элекке\Новая 14.02\фотолар элекке\колонка, башня\20160127_15182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68144" y="4437112"/>
            <a:ext cx="2157122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Девятернинское СП\Desktop\ФОТО\фото 2018 год\летнее фото ВНБ\Девятерня -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28184" y="1124744"/>
            <a:ext cx="259228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Девятернинское СП\Desktop\ФОТО\фото 2018 год\фото лето 2018\ВНБ летнее фото\IMG-20180704-WA0009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347864" y="1196752"/>
            <a:ext cx="2409732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C:\Users\Девятернинское СП\Desktop\Ларисадан фото\IMG_20180214_13594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4" y="1268760"/>
            <a:ext cx="2520280" cy="2599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253" name="Picture 5" descr="C:\Users\Девятернинское СП\Desktop\Ларисадан фото\IMG_20180214_14013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7624" y="3933056"/>
            <a:ext cx="2633109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971600" y="332656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2018-елда Гали авылында су башнясы урнаштырылды</a:t>
            </a:r>
            <a:endParaRPr lang="ru-RU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Девятернинское СП\Desktop\ФОТО\фото 2018 год\фото лето 2018\ВНБ летнее фото\IMG-20180704-WA001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92080" y="1268760"/>
            <a:ext cx="3489852" cy="46531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то 2018 год\подомовой обход 22.08.2018 - опекуны\Верхняя, 1 - №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68144" y="4005064"/>
            <a:ext cx="3083834" cy="2312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E:\фото 2018 год\подомовой обход 22.08.2018 - опекуны\Ленина, 45 - №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3933056"/>
            <a:ext cx="3059832" cy="2294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5" descr="E:\фото 2018 год\подомовой обход 22.08.2018 - опекуны\Майдана, 3 - №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68352" y="4005064"/>
            <a:ext cx="2843808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C:\Users\Девятернинское СП\Desktop\ФОТО\Митинг 2018\IMG_20180508_12381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27984" y="1340768"/>
            <a:ext cx="4032448" cy="2389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C:\Users\Девятернинское СП\Desktop\ФОТО\Митинг 2018\IMG_20180508_122325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67544" y="1268760"/>
            <a:ext cx="3729013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11560" y="692696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Өлкәннәрнең, опекуннарның өйләрендә 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60648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2018-елда юл эшләре 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268760"/>
            <a:ext cx="5688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t-RU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tt-RU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Девятернинское СП\Desktop\ФОТО\фото 2018 год\фото лето 2018\лето 2018 дорожные работы\IMG_20180626_15583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20272" y="1196752"/>
            <a:ext cx="2123728" cy="2028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Девятернинское СП\Desktop\ФОТО\фото 2018 год\фото лето 2018\лето 2018 дорожные работы\IMG_20180628_08492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789040"/>
            <a:ext cx="2477338" cy="206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Девятернинское СП\Desktop\ФОТО\фото 2018 год\фото лето 2018\лето 2018 дорожные работы\IMG_20180628_133930_3CS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32716" y="1195288"/>
            <a:ext cx="2059563" cy="2017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C:\Users\Девятернинское СП\Desktop\ФОТО\фото 2018 год\фото лето 2018\лето 2018 дорожные работы\IMG_20180629_074222_1CS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771800" y="1124744"/>
            <a:ext cx="2304256" cy="2098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Девятернинское СП\Desktop\ФОТО\Речная - апрель 201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79512" y="1124744"/>
            <a:ext cx="2619092" cy="1900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C:\Users\Девятернинское СП\Desktop\ФОТО\фото 2018 год\Юсупов\IMG-20190131-WA0013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452320" y="3861048"/>
            <a:ext cx="1691680" cy="1973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C:\Users\Девятернинское СП\Desktop\ФОТО\фото 2018 год\Юсупов\IMG-20190131-WA0014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459841" y="3789040"/>
            <a:ext cx="2376548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C:\Users\Девятернинское СП\Desktop\ФОТО\фото 2018 год\Юсупов\IMG-20190131-WA0001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788024" y="3861048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539551" y="2996952"/>
            <a:ext cx="201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2018-ел, апрель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380312" y="5877272"/>
            <a:ext cx="1609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2018-ел, июль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евятернинское СП\Desktop\ФОТО\фото 2018 год\Юсупов\IMG-20190131-WA002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20272" y="1196752"/>
            <a:ext cx="1693411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Девятернинское СП\Desktop\ФОТО\фото 2018 год\Юсупов\IMG-20190131-WA003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3789040"/>
            <a:ext cx="2496278" cy="1872208"/>
          </a:xfrm>
          <a:prstGeom prst="rect">
            <a:avLst/>
          </a:prstGeom>
          <a:noFill/>
        </p:spPr>
      </p:pic>
      <p:pic>
        <p:nvPicPr>
          <p:cNvPr id="6148" name="Picture 4" descr="C:\Users\Девятернинское СП\Desktop\ФОТО\фото 2018 год\Юсупов\IMG-20190131-WA003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15816" y="3789040"/>
            <a:ext cx="2592288" cy="1944216"/>
          </a:xfrm>
          <a:prstGeom prst="rect">
            <a:avLst/>
          </a:prstGeom>
          <a:noFill/>
        </p:spPr>
      </p:pic>
      <p:pic>
        <p:nvPicPr>
          <p:cNvPr id="6149" name="Picture 5" descr="C:\Users\Девятернинское СП\Desktop\ФОТО\фото 2018 год\Юсупов\IMG-20190131-WA004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536" y="1124744"/>
            <a:ext cx="2376264" cy="1750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C:\Users\Девятернинское СП\Desktop\ФОТО\фото 2018 год\Юсупов\IMG-20190131-WA004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915816" y="1124744"/>
            <a:ext cx="2400266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Users\Девятернинское СП\Desktop\ФОТО\фото 2018 год\фото лето 2018\24.07.2018 дорога\1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724128" y="3789040"/>
            <a:ext cx="2962303" cy="1988840"/>
          </a:xfrm>
          <a:prstGeom prst="rect">
            <a:avLst/>
          </a:prstGeom>
          <a:noFill/>
        </p:spPr>
      </p:pic>
      <p:pic>
        <p:nvPicPr>
          <p:cNvPr id="4" name="Picture 3" descr="C:\Users\Девятернинское СП\Desktop\ФОТО\фото 2018 год\фото лето 2018\24.07.2018 дорога\каток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436096" y="1124744"/>
            <a:ext cx="1368152" cy="1778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260648"/>
            <a:ext cx="72008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t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Совет урамында яңа ФАП төзелде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Девятернинское СП\Desktop\ФОТО\фото 2018 год\Юсупов\IMG-20190131-WA002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4509120"/>
            <a:ext cx="2843808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Девятернинское СП\Desktop\ФОТО\фото 2018 год\ФАП 2018\21.07.2018 - 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980728"/>
            <a:ext cx="3276364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Девятернинское СП\Desktop\ФОТО\фото 2018 год\ФАП 2018\18.10.2018\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12160" y="2749976"/>
            <a:ext cx="2635582" cy="1884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Девятернинское СП\Desktop\ФОТО\фото 2018 год\ФАП 2018\18.10.2018\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091906" y="2780928"/>
            <a:ext cx="2667718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Девятернинское СП\Desktop\ФОТО\фото 2018 год\ФАП 2018\21.07.2018 фундамент - ФАП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347864" y="1196752"/>
            <a:ext cx="2576286" cy="1656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 descr="C:\Users\Девятернинское СП\Desktop\ФОТО\фото 2018 год\Юсупов\IMG-20190131-WA0015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84168" y="908720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Users\Девятернинское СП\Desktop\ФОТО\фото 2018 год\Юсупов\IMG-20190131-WA0006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23528" y="2744924"/>
            <a:ext cx="2880320" cy="19082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Picture 4" descr="C:\Users\Девятернинское СП\Desktop\ФОТО\фото 2018 год\ФАП 2018\4.10.2018\5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436096" y="4433699"/>
            <a:ext cx="3275856" cy="2235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314950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2018-ел башыннан  каты көнкүреш калдыкларын махсус машина килеп алып китә башлады</a:t>
            </a:r>
            <a:endParaRPr lang="ru-RU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Девятернинское СП\Desktop\Ларисадан фото\IMG_20180214_08283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2420888"/>
            <a:ext cx="2774445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Девятернинское СП\Desktop\Ларисадан фото\IMG_20180214_08284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75856" y="1268760"/>
            <a:ext cx="2495876" cy="3861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Девятернинское СП\Desktop\Ларисадан фото\IMG_20180214_08285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12160" y="2348880"/>
            <a:ext cx="2704873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07704" y="548680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 налогы (1 айга): 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9752" y="1844824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баш сыерга      -    20 сум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1800" y="2564904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баш атка          -    15 сум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1800" y="3212976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бозауга             -    10 сум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1800" y="3861048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сарык-кәҗәгә     -       8 сум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1920" y="54868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7864" y="404664"/>
            <a:ext cx="3329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2018 нче елда: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700808"/>
            <a:ext cx="82089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Халыктан җыелган су налогы 	  	-	</a:t>
            </a:r>
            <a:r>
              <a:rPr lang="tt-RU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62 150 сум</a:t>
            </a:r>
          </a:p>
          <a:p>
            <a:endParaRPr lang="tt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tt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 башняларын эшләтү өчен тотылган </a:t>
            </a:r>
          </a:p>
          <a:p>
            <a:r>
              <a:rPr lang="tt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электроэнергия 			  	-	</a:t>
            </a:r>
            <a:r>
              <a:rPr lang="tt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113 260 сум</a:t>
            </a:r>
          </a:p>
          <a:p>
            <a:endParaRPr lang="tt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tt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Урам утларын яктырту өчен</a:t>
            </a:r>
          </a:p>
          <a:p>
            <a:r>
              <a:rPr lang="tt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тотылган акча				-	</a:t>
            </a:r>
            <a:r>
              <a:rPr lang="tt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351 200 сум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476673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tt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2018-ел өчен су налогын түләмәүчеләр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1124744"/>
            <a:ext cx="446449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Девәтернә авылыннан:</a:t>
            </a:r>
            <a:endParaRPr lang="tt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Баранов Андрей</a:t>
            </a:r>
          </a:p>
          <a:p>
            <a:r>
              <a:rPr lang="tt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Зарипова Лилия</a:t>
            </a:r>
          </a:p>
          <a:p>
            <a:endParaRPr lang="tt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t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Нарат авылыннан:</a:t>
            </a:r>
            <a:endParaRPr lang="tt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t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Гараев Хәмзә</a:t>
            </a:r>
          </a:p>
          <a:p>
            <a:r>
              <a:rPr lang="tt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Гиззатуллина Ләрисә</a:t>
            </a:r>
          </a:p>
          <a:p>
            <a:r>
              <a:rPr lang="tt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Губайдуллина Инсия</a:t>
            </a:r>
          </a:p>
          <a:p>
            <a:r>
              <a:rPr lang="tt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Губайдуллин Марат</a:t>
            </a:r>
          </a:p>
          <a:p>
            <a:endParaRPr lang="tt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0072" y="198884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3794" name="Picture 2" descr="https://www.syl.ru/misc/i/ai/306638/171474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2780928"/>
            <a:ext cx="4496323" cy="36355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404664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Мөлкәт, транспорт, җир налогын вакытында түләү мөһим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8" name="Picture 6" descr="https://infinica.ru/wp-content/uploads/2016/08/nalog-na-nedvizhimost-1024x68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3968" y="1484784"/>
            <a:ext cx="4608512" cy="307384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404664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ҮЗАРА САЛЫМ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484784"/>
            <a:ext cx="8469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Халыктан җыелган сумма 		-	</a:t>
            </a:r>
            <a:r>
              <a:rPr lang="tt-RU" sz="24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92 мең сум</a:t>
            </a:r>
          </a:p>
          <a:p>
            <a:endParaRPr lang="tt-RU" sz="24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tt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Хөкүмәт өстәп бирде			-	</a:t>
            </a:r>
            <a:r>
              <a:rPr lang="tt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368 мең сум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3501008"/>
            <a:ext cx="76328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2018-елның 18-ноябрендә узган </a:t>
            </a:r>
          </a:p>
          <a:p>
            <a:pPr algn="ctr"/>
            <a:r>
              <a:rPr lang="tt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җирле референдум нәтиҗәсендә </a:t>
            </a:r>
          </a:p>
          <a:p>
            <a:pPr algn="ctr"/>
            <a:r>
              <a:rPr lang="tt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безнең авыл җирлегендә</a:t>
            </a:r>
          </a:p>
          <a:p>
            <a:pPr algn="ctr"/>
            <a:r>
              <a:rPr lang="tt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үзара салым күләме  </a:t>
            </a:r>
            <a:r>
              <a:rPr lang="tt-RU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250 сум </a:t>
            </a:r>
            <a:r>
              <a:rPr lang="tt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тәшкил итә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827583" y="1124744"/>
            <a:ext cx="7344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2018-елда үзара салым акчаларын түләмәүче хуҗалыклар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3768" y="1988840"/>
            <a:ext cx="42484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tt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Нарат авылыннан</a:t>
            </a:r>
          </a:p>
          <a:p>
            <a:pPr>
              <a:lnSpc>
                <a:spcPct val="200000"/>
              </a:lnSpc>
            </a:pPr>
            <a:r>
              <a:rPr lang="tt-RU" sz="2400" dirty="0" smtClean="0"/>
              <a:t>  </a:t>
            </a:r>
            <a:r>
              <a:rPr lang="tt-RU" sz="2400" i="1" dirty="0" smtClean="0"/>
              <a:t>Гараев Хәмзә</a:t>
            </a:r>
          </a:p>
          <a:p>
            <a:pPr>
              <a:lnSpc>
                <a:spcPct val="200000"/>
              </a:lnSpc>
            </a:pPr>
            <a:r>
              <a:rPr lang="tt-RU" sz="2400" i="1" dirty="0" smtClean="0"/>
              <a:t>  Губайдуллина Инсия</a:t>
            </a:r>
          </a:p>
          <a:p>
            <a:pPr>
              <a:lnSpc>
                <a:spcPct val="200000"/>
              </a:lnSpc>
            </a:pPr>
            <a:r>
              <a:rPr lang="tt-RU" sz="2400" i="1" dirty="0" smtClean="0"/>
              <a:t>  Муллахметов Рафаэль</a:t>
            </a:r>
            <a:endParaRPr lang="ru-RU" sz="2400" i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евятернинское СП\Desktop\фотолар элекке\Новая 14.02\фотолар элекке\РАИСА\2t6-SUmslec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124744"/>
            <a:ext cx="2946994" cy="2340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Users\Девятернинское СП\Desktop\фотолар элекке\Новая 14.02\фотолар элекке\РАИСА\fY8GC_ho5k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8104" y="4149080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:\Users\Девятернинское СП\Desktop\фотолар элекке\Новая 14.02\фотолар элекке\РАИСА\IMG_20170928_10474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552" y="4005064"/>
            <a:ext cx="3360373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Девятернинское СП\Desktop\ФОТО\уборка территории, памятников\Галеево, 05.05.2018. Фото 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699792" y="2480524"/>
            <a:ext cx="4032448" cy="2172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Девятернинское СП\Desktop\ФОТО\уборка территории, памятников\Девятерня - 2. 05.05.201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228184" y="1124744"/>
            <a:ext cx="275953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 flipH="1">
            <a:off x="1043607" y="476672"/>
            <a:ext cx="7272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Урам яктырту, һәйкәлләрне, чүплекләрне  тәртиптә тоту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Девятернинское СП\Desktop\ФОТО\фото 2018 год\насос 201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1340768"/>
            <a:ext cx="2376264" cy="5229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259632" y="332656"/>
            <a:ext cx="72008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t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 белән тәэмин итү 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7904" y="2060848"/>
            <a:ext cx="446449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tt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Яңа насос алынды.</a:t>
            </a:r>
            <a:endParaRPr lang="ru-RU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tt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насос ремонтланды.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tt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Девәтернә авылында насос алыштыру өчен кранга түләнде.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tt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 сква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tt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иналары өчен техник документа</a:t>
            </a:r>
            <a:r>
              <a:rPr lang="ru-RU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tt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ия эшләү өчен акча күчерелде.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евятернинское СП\Desktop\ФОТО\фото 2018 год\Юсупов\IMG-20190131-WA00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60032" y="908720"/>
            <a:ext cx="3840427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 descr="C:\Users\Девятернинское СП\Desktop\ФОТО\фото 2018 год\Юсупов\IMG-20190131-WA002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1052736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C:\Users\Девятернинское СП\Desktop\ФОТО\фото 2018 год\Юсупов\IMG-20190131-WA0047.jpg"/>
          <p:cNvPicPr>
            <a:picLocks noChangeAspect="1" noChangeArrowheads="1"/>
          </p:cNvPicPr>
          <p:nvPr/>
        </p:nvPicPr>
        <p:blipFill>
          <a:blip r:embed="rId4" cstate="screen"/>
          <a:srcRect b="13965"/>
          <a:stretch>
            <a:fillRect/>
          </a:stretch>
        </p:blipFill>
        <p:spPr bwMode="auto">
          <a:xfrm>
            <a:off x="2267744" y="3933056"/>
            <a:ext cx="4532975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259632" y="476672"/>
            <a:ext cx="72008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t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Янгын куркынычсызлыгы буенча 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Девятернинское СП\Desktop\ФОТО\фото 2018 год\Юсупов\IMG-20190131-WA005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63888" y="1340768"/>
            <a:ext cx="2771800" cy="207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Users\Девятернинское СП\Desktop\ФОТО\фото 2018 год\Юсупов\IMG-20190131-WA005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16216" y="1340768"/>
            <a:ext cx="2411760" cy="2063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C:\Users\Девятернинское СП\Desktop\ФОТО\фото 2018 год\Юсупов\IMG-20190131-WA005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4077072"/>
            <a:ext cx="3240360" cy="2603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5" descr="C:\Users\Девятернинское СП\Desktop\ФОТО\фото 2018 год\Юсупов\IMG-20190131-WA005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75856" y="4509120"/>
            <a:ext cx="3456384" cy="1877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 descr="C:\Users\Девятернинское СП\Desktop\ФОТО\фото 2018 год\Юсупов\IMG-20190131-WA006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732240" y="4149080"/>
            <a:ext cx="223224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Users\Девятернинское СП\Desktop\ФОТО\фото 2018 год\эл.счетчик 2018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79512" y="1268760"/>
            <a:ext cx="3408379" cy="2114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259632" y="332656"/>
            <a:ext cx="72008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t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 кирәк-яраклары алынды 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76672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484784"/>
            <a:ext cx="7920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t-RU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tt-RU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Девятернинское СП\Desktop\ФОТО\фото 2018 год\Юсупов\IMG-20190131-WA0007.jpg"/>
          <p:cNvPicPr>
            <a:picLocks noChangeAspect="1" noChangeArrowheads="1"/>
          </p:cNvPicPr>
          <p:nvPr/>
        </p:nvPicPr>
        <p:blipFill>
          <a:blip r:embed="rId2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3203848" y="1196752"/>
            <a:ext cx="2771800" cy="207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Девятернинское СП\Desktop\ФОТО\фото 2018 год\Юсупов\IMG-20190131-WA002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59691" y="4005064"/>
            <a:ext cx="2784309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124" name="Picture 4" descr="C:\Users\Девятернинское СП\Desktop\ФОТО\фото 2018 год\Юсупов\IMG-20190131-WA002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08171" y="1196752"/>
            <a:ext cx="2784309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Users\Девятернинское СП\Desktop\ФОТО\фото 2018 год\Юсупов\IMG-20190131-WA002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3528" y="1196752"/>
            <a:ext cx="2747797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C:\Users\Девятернинское СП\Desktop\ФОТО\фото 2018 год\Юсупов\IMG-20190131-WA0046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20" y="3933056"/>
            <a:ext cx="2808312" cy="21062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TextBox 9"/>
          <p:cNvSpPr txBox="1"/>
          <p:nvPr/>
        </p:nvSpPr>
        <p:spPr>
          <a:xfrm>
            <a:off x="323528" y="332656"/>
            <a:ext cx="835292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t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Яңа ФАПка коммуника</a:t>
            </a:r>
            <a:r>
              <a:rPr lang="ru-RU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tt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ияләр өчен тотылды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Девятернинское СП\Desktop\ФОТО\фото 2018 год\ФАП 2018\04.11.2018 +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555776" y="3356992"/>
            <a:ext cx="4200467" cy="3150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1196752"/>
            <a:ext cx="741682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tt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Девәтернәдә зыярат  коймасына материалларга акча күчерелде.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tt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Обелискларны ремонтлау өчен материаллар алынды.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tt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Нарат авылында куркыныч тудыручы тупыл агачларын кискән өчен ИП Королевка акча күчерелде.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\AppData\Local\Microsoft\Windows\Temporary Internet Files\Content.Word\DSC00735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76256" y="4653136"/>
            <a:ext cx="2016223" cy="20116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35292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t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2019-елга планлаштырылган эшләр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1700808"/>
            <a:ext cx="727280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Авыл</a:t>
            </a: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җирлегенә караган торак пунктларының әйләнә-тирәсен төзекләндерү һәм тәртиптә тоту.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tt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Авыл җирлеге территориясендә урнашкан су белән тәэмин итү об</a:t>
            </a:r>
            <a:r>
              <a:rPr lang="ru-RU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ъ</a:t>
            </a:r>
            <a:r>
              <a:rPr lang="tt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ектларына хезмәт күрсәтү, аларны төзекләндерү:</a:t>
            </a:r>
          </a:p>
          <a:p>
            <a:pPr marL="342900" indent="-342900" algn="just">
              <a:spcAft>
                <a:spcPts val="600"/>
              </a:spcAft>
            </a:pPr>
            <a:r>
              <a:rPr lang="tt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шул исәптән:</a:t>
            </a:r>
          </a:p>
          <a:p>
            <a:pPr marL="342900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tt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Девәтернә  авылында 350 метр озынлыкта  су торбаларын яңарту;</a:t>
            </a:r>
          </a:p>
          <a:p>
            <a:pPr marL="342900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tt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Нарат авылында су сква</a:t>
            </a: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tt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инасын чистарту һәм юдыру.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gryz.tatarstan.ru/file/CIMG356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11960" y="260648"/>
            <a:ext cx="4658120" cy="2462687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260648"/>
            <a:ext cx="3791503" cy="2381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1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65561">
            <a:off x="99858" y="3989743"/>
            <a:ext cx="3682374" cy="273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1302910">
            <a:off x="5053352" y="3282904"/>
            <a:ext cx="3950816" cy="3410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Users\Девятернинское СП\Desktop\Ларисадан фото\IMG_20180214_145145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699792" y="2564904"/>
            <a:ext cx="4051942" cy="2279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Девятернинское СП\Desktop\ФОТО\фото 2018 год\ФАП 2018\04.11.2018 +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2204864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евятернинское СП\Desktop\Ларисадан фото\IMG_20180214_10331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348880"/>
            <a:ext cx="4896544" cy="356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Девятернинское СП\Desktop\Ларисадан фото\IMG_20180214_10323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8064" y="1296964"/>
            <a:ext cx="3729013" cy="52283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11560" y="332656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Почта бүлекчәсе 3 авылга хезмәт күрсәтә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то 2018 год\фотография отчетка\pPB3mnr7PJ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4365104"/>
            <a:ext cx="3675900" cy="206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E:\фото 2018 год\фотография отчетка\VgA-61QrYC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8024" y="1268760"/>
            <a:ext cx="4059943" cy="2283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E:\фото 2018 год\фотография отчетка\0Ovlr00aRhA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35312" y="3573016"/>
            <a:ext cx="3725120" cy="32849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E:\фото 2018 год\фотография отчетка\8Ob7aG6Msn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67544" y="980728"/>
            <a:ext cx="4139951" cy="3104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51520" y="404664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Нарат</a:t>
            </a: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авыл</a:t>
            </a: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клубы 1938-елда т</a:t>
            </a:r>
            <a:r>
              <a:rPr lang="tt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өзелгән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260648"/>
            <a:ext cx="7517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Нарат</a:t>
            </a: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авылы</a:t>
            </a: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фельдшер-акушерлык</a:t>
            </a: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пункты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Девятернинское СП\Desktop\Ларисадан фото\IMG_20180214_141836.jpg"/>
          <p:cNvPicPr>
            <a:picLocks noChangeAspect="1" noChangeArrowheads="1"/>
          </p:cNvPicPr>
          <p:nvPr/>
        </p:nvPicPr>
        <p:blipFill>
          <a:blip r:embed="rId2" cstate="print"/>
          <a:srcRect t="14369"/>
          <a:stretch>
            <a:fillRect/>
          </a:stretch>
        </p:blipFill>
        <p:spPr bwMode="auto">
          <a:xfrm>
            <a:off x="179512" y="1052736"/>
            <a:ext cx="6768752" cy="3260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Users\Девятернинское СП\Desktop\фотолар Алиядэн\SAM_40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501008"/>
            <a:ext cx="3943600" cy="2957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380040" cy="386680"/>
          </a:xfrm>
        </p:spPr>
        <p:txBody>
          <a:bodyPr>
            <a:normAutofit/>
          </a:bodyPr>
          <a:lstStyle/>
          <a:p>
            <a:r>
              <a:rPr lang="tt-RU" sz="1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Ветераннарны, өлкәннәрне хөрмәтләү, бәйрәм чараларын уздыруга булышу</a:t>
            </a:r>
            <a:endParaRPr lang="ru-RU" sz="1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E:\фото 2018 год\01.10.2018\на новости\фото 1.10.2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2267744" y="2060848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 descr="C:\Users\Девятернинское СП\Desktop\ФОТО\Митинг 2018\IMG_20180508_1216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9992" y="1556792"/>
            <a:ext cx="4320480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7" descr="C:\Users\Девятернинское СП\Desktop\ФОТО\Митинг 2018\IMG_20180508_12082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27585" y="1489572"/>
            <a:ext cx="2808312" cy="2386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2" descr="C:\Users\Девятернинское СП\Desktop\ФОТО\Митинг 2018 на сайт - Девятерня фото юк\Глава поселения с ветеранами с.Сосново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3568" y="3933056"/>
            <a:ext cx="3466288" cy="2652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Девятернинское СП\Desktop\фотолар элекке\Новая 14.02\фотолар элекке\магазин, соцработник\DSC006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1124744"/>
            <a:ext cx="3672408" cy="2754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411760" y="260648"/>
            <a:ext cx="5021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хезмәт күрсәтүчеләр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Девятернинское СП\Desktop\фотолар элекке\Новая 14.02\фотолар элекке\магазин, соцработник\DSC0061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0" y="3933056"/>
            <a:ext cx="3672408" cy="2754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C:\Users\Девятернинское СП\Desktop\фотолар элекке\Новая 14.02\фотолар элекке\магазин, соцработник\DSC0061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4008" y="1124744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 descr="C:\Users\Девятернинское СП\Desktop\фотолар элекке\Новая 14.02\фотолар элекке\магазин, соцработник\DSC0061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4008" y="3861048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rot="265561">
            <a:off x="145610" y="1880541"/>
            <a:ext cx="5369508" cy="3981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123728" y="332656"/>
            <a:ext cx="5824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ИП Шарипов  “Гөлли” кибете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C:\Users\Девятернинское СП\Desktop\Ларисадан фото\IMG_20180214_13483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1429314">
            <a:off x="5337669" y="1492538"/>
            <a:ext cx="3333940" cy="48217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1302910">
            <a:off x="4244742" y="2114080"/>
            <a:ext cx="4747786" cy="4099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619672" y="260648"/>
            <a:ext cx="6204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ИП Шарипов  “Айбулат” кибете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Девятернинское СП\Desktop\фотолар элекке\Новая 14.02\фотолар элекке\магазин, соцработник\DSC0061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38135">
            <a:off x="572643" y="2124981"/>
            <a:ext cx="4043942" cy="31769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rot="222567">
            <a:off x="291571" y="1936724"/>
            <a:ext cx="5184576" cy="3631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C:\Users\Девятернинское СП\Desktop\Ларисадан фото\IMG_20180214_13462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1275549">
            <a:off x="6044122" y="1807333"/>
            <a:ext cx="2442547" cy="38500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275856" y="260648"/>
            <a:ext cx="2588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ИП Симаков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04664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2018-елда райпо кибете кабат ачылды</a:t>
            </a:r>
            <a:endParaRPr lang="ru-RU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s://inkazan.ru/attachments/66a622a60f84dfedb1665f52cd08b9080ef36b95/store/fill/1200/630/9360a35c0de7bdf6e419dc1582a376faf9989ad734a0699df47e3f09b40d/814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80112" y="4930303"/>
            <a:ext cx="3348880" cy="1927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Девятернинское СП\Desktop\ФОТО\фото 2018 год\Юсупов\IMG-20190131-WA003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87824" y="1124744"/>
            <a:ext cx="2304256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C:\Users\Девятернинское СП\Desktop\ФОТО\фото 2018 год\Юсупов\IMG-20190131-WA003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23928" y="2852936"/>
            <a:ext cx="2520279" cy="1890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 descr="C:\Users\Девятернинское СП\Desktop\ФОТО\фото 2018 год\Юсупов\IMG-20190131-WA004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67544" y="2780928"/>
            <a:ext cx="2951312" cy="2213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Девятернинское СП\Desktop\ФОТО\фото 2018 год\открытие магазина, 12.07.2018\IMG_20180712_110655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95536" y="1124744"/>
            <a:ext cx="2195736" cy="1646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Девятернинское СП\Desktop\ФОТО\фото 2018 год\открытие магазина, 12.07.2018\IMG_20180712_112835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580112" y="1196752"/>
            <a:ext cx="3199954" cy="1511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Users\Девятернинское СП\Desktop\ФОТО\фото 2019\IMG_20190121_143738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563888" y="4725144"/>
            <a:ext cx="1599642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C:\Users\Девятернинское СП\Desktop\ФОТО\фото 2019\IMG_20190121_143911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164288" y="2780928"/>
            <a:ext cx="1653648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Девятернинское СП\Desktop\ФОТО\фото 2019\IMG_20190121_143334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611560" y="4967790"/>
            <a:ext cx="2520280" cy="1890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5157192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tt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әхмәт белдерәм!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476672"/>
            <a:ext cx="71287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tt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Ахметов Рафаэл</a:t>
            </a:r>
            <a:r>
              <a:rPr lang="ru-RU" sz="2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Минегаян</a:t>
            </a: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улына</a:t>
            </a:r>
            <a:endParaRPr lang="ru-RU" sz="24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tt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Бакиров Муллаян Мөхәмәтдин улына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tt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Загретдинов Ирек Рафаил улына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tt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Симаков Раил</a:t>
            </a:r>
            <a:r>
              <a:rPr lang="ru-RU" sz="2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tt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Фирдүс улына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tt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Шарипов Илшат Илдус улына</a:t>
            </a:r>
          </a:p>
          <a:p>
            <a:pPr>
              <a:lnSpc>
                <a:spcPct val="200000"/>
              </a:lnSpc>
            </a:pPr>
            <a:endParaRPr lang="ru-RU" sz="24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dk-avto.ru/uploads/catalog_products/41/product_741_cove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6016" y="1196753"/>
            <a:ext cx="3497487" cy="1797469"/>
          </a:xfrm>
          <a:prstGeom prst="rect">
            <a:avLst/>
          </a:prstGeom>
          <a:noFill/>
        </p:spPr>
      </p:pic>
      <p:pic>
        <p:nvPicPr>
          <p:cNvPr id="9219" name="Picture 3" descr="C:\Users\Девятернинское СП\Desktop\Ларисадан фото\IMG_20180214_13574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15899" y="1196753"/>
            <a:ext cx="1371926" cy="1800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47664" y="260648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Иң күп сөт тапшыручы хуҗалыклар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5661248"/>
            <a:ext cx="5748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1600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Нарат авылыннан</a:t>
            </a:r>
          </a:p>
          <a:p>
            <a:r>
              <a:rPr lang="tt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1600" b="1" dirty="0" smtClean="0">
                <a:latin typeface="Times New Roman" pitchFamily="18" charset="0"/>
                <a:cs typeface="Times New Roman" pitchFamily="18" charset="0"/>
              </a:rPr>
              <a:t>Фахриев Ринат               </a:t>
            </a:r>
            <a:r>
              <a:rPr lang="tt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tt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11309 кг    </a:t>
            </a:r>
            <a:r>
              <a:rPr lang="tt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t-RU" sz="1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158326 сумлык</a:t>
            </a:r>
            <a:r>
              <a:rPr lang="tt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tt-RU" sz="1600" b="1" dirty="0" smtClean="0">
                <a:latin typeface="Times New Roman" pitchFamily="18" charset="0"/>
                <a:cs typeface="Times New Roman" pitchFamily="18" charset="0"/>
              </a:rPr>
              <a:t>Мусина Рузилә                   </a:t>
            </a:r>
            <a:r>
              <a:rPr lang="tt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tt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9112 кг    </a:t>
            </a:r>
            <a:r>
              <a:rPr lang="tt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t-RU" sz="1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127568 сумлык</a:t>
            </a:r>
            <a:r>
              <a:rPr lang="tt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tt-RU" sz="1600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4581128"/>
            <a:ext cx="633670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1600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Девәтернәдән </a:t>
            </a:r>
          </a:p>
          <a:p>
            <a:r>
              <a:rPr lang="tt-RU" sz="1600" b="1" dirty="0" smtClean="0">
                <a:latin typeface="Times New Roman" pitchFamily="18" charset="0"/>
                <a:cs typeface="Times New Roman" pitchFamily="18" charset="0"/>
              </a:rPr>
              <a:t>Хөснетдинова Дилә         </a:t>
            </a:r>
            <a:r>
              <a:rPr lang="tt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t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1172 кг     </a:t>
            </a:r>
            <a:r>
              <a:rPr lang="tt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t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14875</a:t>
            </a:r>
            <a:r>
              <a:rPr lang="tt-RU" sz="1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сумлык</a:t>
            </a:r>
            <a:r>
              <a:rPr lang="tt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tt-RU" sz="1600" b="1" dirty="0" smtClean="0">
                <a:latin typeface="Times New Roman" pitchFamily="18" charset="0"/>
                <a:cs typeface="Times New Roman" pitchFamily="18" charset="0"/>
              </a:rPr>
              <a:t>Габдрахманова Ләйсирә </a:t>
            </a:r>
            <a:r>
              <a:rPr lang="tt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tt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968 кг      </a:t>
            </a:r>
            <a:r>
              <a:rPr lang="tt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t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14160 сумлык</a:t>
            </a:r>
            <a:r>
              <a:rPr lang="tt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tt-RU" sz="1600" b="1" dirty="0" smtClean="0">
                <a:latin typeface="Times New Roman" pitchFamily="18" charset="0"/>
                <a:cs typeface="Times New Roman" pitchFamily="18" charset="0"/>
              </a:rPr>
              <a:t>Гараева Гөлйөзем            </a:t>
            </a:r>
            <a:r>
              <a:rPr lang="tt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tt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585 кг        </a:t>
            </a:r>
            <a:r>
              <a:rPr lang="tt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t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8179 сумлык</a:t>
            </a:r>
            <a:r>
              <a:rPr lang="tt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2996952"/>
            <a:ext cx="5256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1600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Гали авылыннан</a:t>
            </a:r>
            <a:r>
              <a:rPr lang="tt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tt-RU" sz="1600" b="1" dirty="0" smtClean="0">
                <a:latin typeface="Times New Roman" pitchFamily="18" charset="0"/>
                <a:cs typeface="Times New Roman" pitchFamily="18" charset="0"/>
              </a:rPr>
              <a:t>Фархушин Флүр</a:t>
            </a:r>
            <a:r>
              <a:rPr lang="tt-RU" sz="1600" dirty="0" smtClean="0">
                <a:latin typeface="Times New Roman" pitchFamily="18" charset="0"/>
                <a:cs typeface="Times New Roman" pitchFamily="18" charset="0"/>
              </a:rPr>
              <a:t>	         </a:t>
            </a:r>
            <a:r>
              <a:rPr lang="tt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t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36370 кг </a:t>
            </a:r>
            <a:r>
              <a:rPr lang="tt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t-RU" sz="1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540329 сумлык</a:t>
            </a:r>
            <a:r>
              <a:rPr lang="tt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tt-RU" sz="1600" b="1" dirty="0" smtClean="0">
                <a:latin typeface="Times New Roman" pitchFamily="18" charset="0"/>
                <a:cs typeface="Times New Roman" pitchFamily="18" charset="0"/>
              </a:rPr>
              <a:t>Рамазанов Айрат</a:t>
            </a:r>
            <a:r>
              <a:rPr lang="tt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t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-</a:t>
            </a:r>
            <a:r>
              <a:rPr lang="tt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18087 кг </a:t>
            </a:r>
            <a:r>
              <a:rPr lang="tt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t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259244</a:t>
            </a:r>
            <a:r>
              <a:rPr lang="tt-RU" sz="1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сумлык</a:t>
            </a:r>
            <a:r>
              <a:rPr lang="tt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tt-RU" sz="1600" b="1" dirty="0" smtClean="0">
                <a:latin typeface="Times New Roman" pitchFamily="18" charset="0"/>
                <a:cs typeface="Times New Roman" pitchFamily="18" charset="0"/>
              </a:rPr>
              <a:t>Рамазанов Фәнис             </a:t>
            </a:r>
            <a:r>
              <a:rPr lang="tt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- 12133 кг </a:t>
            </a:r>
            <a:r>
              <a:rPr lang="tt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t-RU" sz="1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180115 сумлык</a:t>
            </a:r>
            <a:r>
              <a:rPr lang="tt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tt-RU" sz="1600" b="1" dirty="0" smtClean="0">
                <a:latin typeface="Times New Roman" pitchFamily="18" charset="0"/>
                <a:cs typeface="Times New Roman" pitchFamily="18" charset="0"/>
              </a:rPr>
              <a:t>Галин Дамир</a:t>
            </a:r>
            <a:r>
              <a:rPr lang="tt-RU" sz="1600" dirty="0" smtClean="0">
                <a:latin typeface="Times New Roman" pitchFamily="18" charset="0"/>
                <a:cs typeface="Times New Roman" pitchFamily="18" charset="0"/>
              </a:rPr>
              <a:t>	         </a:t>
            </a:r>
            <a:r>
              <a:rPr lang="tt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- 8537 кг   </a:t>
            </a:r>
            <a:r>
              <a:rPr lang="tt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t-RU" sz="1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122144 сумлык</a:t>
            </a:r>
            <a:r>
              <a:rPr lang="tt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tt-RU" sz="1600" b="1" dirty="0" smtClean="0">
                <a:latin typeface="Times New Roman" pitchFamily="18" charset="0"/>
                <a:cs typeface="Times New Roman" pitchFamily="18" charset="0"/>
              </a:rPr>
              <a:t>Фархушин Рафил            </a:t>
            </a:r>
            <a:r>
              <a:rPr lang="tt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- 6258 кг      </a:t>
            </a:r>
            <a:r>
              <a:rPr lang="tt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t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tt-RU" sz="1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9906 сумлык</a:t>
            </a:r>
            <a:r>
              <a:rPr lang="tt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Девятернинское СП\Desktop\Ларисадан фото\IMG_20180214_14145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196752"/>
            <a:ext cx="2432868" cy="3704411"/>
          </a:xfrm>
          <a:prstGeom prst="rect">
            <a:avLst/>
          </a:prstGeom>
          <a:noFill/>
        </p:spPr>
      </p:pic>
      <p:pic>
        <p:nvPicPr>
          <p:cNvPr id="8194" name="Picture 2" descr="C:\Users\Девятернинское СП\Desktop\Ларисадан фото\IMG_20180214_14151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43808" y="1124744"/>
            <a:ext cx="6084168" cy="3795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Девятернинское СП\Desktop\Ларисадан фото\IMG_20180214_14163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4581128"/>
            <a:ext cx="4716015" cy="2067694"/>
          </a:xfrm>
          <a:prstGeom prst="rect">
            <a:avLst/>
          </a:prstGeom>
          <a:noFill/>
        </p:spPr>
      </p:pic>
      <p:pic>
        <p:nvPicPr>
          <p:cNvPr id="8196" name="Picture 4" descr="C:\Users\Девятернинское СП\Desktop\Ларисадан фото\IMG_20180214_143940.jpg"/>
          <p:cNvPicPr>
            <a:picLocks noChangeAspect="1" noChangeArrowheads="1"/>
          </p:cNvPicPr>
          <p:nvPr/>
        </p:nvPicPr>
        <p:blipFill>
          <a:blip r:embed="rId5" cstate="screen"/>
          <a:srcRect t="-3612"/>
          <a:stretch>
            <a:fillRect/>
          </a:stretch>
        </p:blipFill>
        <p:spPr bwMode="auto">
          <a:xfrm>
            <a:off x="5220072" y="4653136"/>
            <a:ext cx="3291858" cy="206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835696" y="260648"/>
            <a:ext cx="5837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Агрофирманың Нарат бүлекчәсе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59360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old.mpogazprom.ru/sites/default/files/1_3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3516" y="1124744"/>
            <a:ext cx="4512500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E:\кормушка для зверей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679504" y="3068960"/>
            <a:ext cx="4464496" cy="3399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160047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Ð Ð¾Ð¼Ð°ÑÐºÐ¸, Ð½ÐµÐ±Ð¾, ÑÐ¾Ð»Ð½ÑÐµ, Ð»ÑÐ³."/>
          <p:cNvPicPr>
            <a:picLocks noChangeAspect="1" noChangeArrowheads="1"/>
          </p:cNvPicPr>
          <p:nvPr/>
        </p:nvPicPr>
        <p:blipFill>
          <a:blip r:embed="rId2" cstate="screen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217024" cy="6984776"/>
          </a:xfrm>
          <a:prstGeom prst="rect">
            <a:avLst/>
          </a:prstGeom>
          <a:noFill/>
        </p:spPr>
      </p:pic>
      <p:pic>
        <p:nvPicPr>
          <p:cNvPr id="1028" name="Picture 4" descr="C:\Users\Девятернинское СП\Desktop\фото лесник\imag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1387240">
            <a:off x="3782910" y="3566749"/>
            <a:ext cx="5045961" cy="3138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Девятернинское СП\Desktop\фото лесник\DSC_3347_750x498.JPG"/>
          <p:cNvPicPr>
            <a:picLocks noChangeAspect="1" noChangeArrowheads="1"/>
          </p:cNvPicPr>
          <p:nvPr/>
        </p:nvPicPr>
        <p:blipFill>
          <a:blip r:embed="rId4" cstate="screen">
            <a:lum bright="10000" contrast="20000"/>
          </a:blip>
          <a:srcRect/>
          <a:stretch>
            <a:fillRect/>
          </a:stretch>
        </p:blipFill>
        <p:spPr bwMode="auto">
          <a:xfrm>
            <a:off x="251519" y="404664"/>
            <a:ext cx="5062563" cy="37487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27584" y="1484784"/>
          <a:ext cx="7200801" cy="359514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666683"/>
                <a:gridCol w="1153348"/>
                <a:gridCol w="1152535"/>
                <a:gridCol w="1153348"/>
                <a:gridCol w="1037036"/>
                <a:gridCol w="1037851"/>
              </a:tblGrid>
              <a:tr h="14401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tt-RU" sz="1800" dirty="0">
                        <a:ln w="57150">
                          <a:solidFill>
                            <a:schemeClr val="tx1"/>
                          </a:solidFill>
                        </a:ln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52" marR="673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ху</a:t>
                      </a:r>
                      <a:r>
                        <a:rPr lang="tt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җ</a:t>
                      </a:r>
                      <a:r>
                        <a:rPr lang="ru-RU" sz="18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алык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352" marR="673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tt-RU" sz="18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t-RU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ru-RU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алык</a:t>
                      </a: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352" marR="67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u="non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u="non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пенсио-нер</a:t>
                      </a:r>
                      <a:endParaRPr lang="ru-RU" sz="1100" b="1" u="none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352" marR="67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сту-дентлар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352" marR="67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</a:t>
                      </a:r>
                      <a:r>
                        <a:rPr lang="ru-RU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яшьк</a:t>
                      </a:r>
                      <a:r>
                        <a:rPr lang="tt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ә</a:t>
                      </a: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кад</a:t>
                      </a:r>
                      <a:r>
                        <a:rPr lang="tt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ә</a:t>
                      </a:r>
                      <a:r>
                        <a:rPr lang="ru-RU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балалар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352" marR="67352" marT="0" marB="0"/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u="non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Девәтернә</a:t>
                      </a:r>
                      <a:endParaRPr lang="ru-RU" sz="1100" b="1" i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352" marR="673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u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212</a:t>
                      </a:r>
                      <a:endParaRPr lang="ru-RU" sz="1100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352" marR="673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371</a:t>
                      </a:r>
                      <a:endParaRPr lang="ru-RU" sz="1800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352" marR="673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r>
                        <a:rPr lang="tt-RU" sz="1800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352" marR="673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t-RU" sz="1800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</a:t>
                      </a:r>
                      <a:endParaRPr lang="ru-RU" sz="1100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352" marR="673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t-RU" sz="1800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1100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352" marR="67352" marT="0" marB="0"/>
                </a:tc>
              </a:tr>
              <a:tr h="3951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u="non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Нарат</a:t>
                      </a:r>
                      <a:endParaRPr lang="ru-RU" sz="1100" b="1" i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352" marR="673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u="non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109</a:t>
                      </a:r>
                      <a:endParaRPr lang="ru-RU" sz="1100" u="none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352" marR="673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r>
                        <a:rPr lang="tt-RU" sz="1800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100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352" marR="673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tt-RU" sz="1800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100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352" marR="673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t-RU" sz="1800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lang="ru-RU" sz="1100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352" marR="673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t-RU" sz="1800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100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352" marR="67352" marT="0" marB="0"/>
                </a:tc>
              </a:tr>
              <a:tr h="3951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u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Гали </a:t>
                      </a:r>
                      <a:endParaRPr lang="ru-RU" sz="1100" b="1" i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352" marR="673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u="non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100" u="none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352" marR="673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t-RU" sz="1800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100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352" marR="673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tt-RU" sz="1800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352" marR="673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t-RU" sz="1800" u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352" marR="673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t-RU" sz="1800" u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352" marR="67352" marT="0" marB="0"/>
                </a:tc>
              </a:tr>
              <a:tr h="4654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u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Комсомолка</a:t>
                      </a:r>
                      <a:endParaRPr lang="ru-RU" sz="1100" b="1" i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352" marR="673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u="non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endParaRPr lang="ru-RU" sz="1100" u="none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352" marR="673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u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352" marR="673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u="non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u="none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352" marR="673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u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352" marR="673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u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352" marR="67352" marT="0" marB="0"/>
                </a:tc>
              </a:tr>
              <a:tr h="3951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u="non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Барлыгы</a:t>
                      </a:r>
                      <a:endParaRPr lang="ru-RU" sz="1100" b="1" i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352" marR="673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u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357</a:t>
                      </a:r>
                      <a:endParaRPr lang="ru-RU" sz="1100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352" marR="673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tt-RU" sz="1800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800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100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352" marR="673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u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tt-RU" sz="1800" u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352" marR="673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t-RU" sz="1800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1100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352" marR="673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t-RU" sz="1800" u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100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352" marR="67352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71600" y="332656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t-RU" sz="28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Девәтернә авыл җирлегендә:</a:t>
            </a:r>
            <a:endParaRPr lang="ru-RU" sz="2800" b="1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26794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ev19112018-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340768"/>
            <a:ext cx="3995335" cy="2993380"/>
          </a:xfrm>
          <a:prstGeom prst="rect">
            <a:avLst/>
          </a:prstGeom>
          <a:noFill/>
        </p:spPr>
      </p:pic>
      <p:pic>
        <p:nvPicPr>
          <p:cNvPr id="1027" name="Picture 3" descr="E:\ev19112018-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0" y="3501008"/>
            <a:ext cx="3888432" cy="291328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332656"/>
            <a:ext cx="835292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t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2019-елның 3-июненнән соң </a:t>
            </a:r>
            <a:r>
              <a:rPr lang="ru-RU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цифрлы</a:t>
            </a: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трансляциягә  тулысынча</a:t>
            </a: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күчү планлаштырыла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евятернинское СП\Desktop\Ларисадан фото\IMG_20180214_14353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692696"/>
            <a:ext cx="8019462" cy="5257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Девятернинское СП\Desktop\фотолар элекке\Новая 14.02\фотолар элекке\РАИСА\5_elZ7ypCu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15816" y="1412776"/>
            <a:ext cx="2914208" cy="2014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Девятернинское СП\Desktop\ФОТО\УИК 506 ящики, члены УИК\Фазлиев И.Р.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1268760"/>
            <a:ext cx="2160240" cy="2249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C:\Users\Девятернинское СП\Desktop\ФОТО\фото 2018 год\Юсупов\IMG-20190131-WA006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7544" y="3933056"/>
            <a:ext cx="3587891" cy="2690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C:\Users\Девятернинское СП\Desktop\ФОТО\фото 2018 год\Юсупов\IMG-20190131-WA006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83968" y="3933056"/>
            <a:ext cx="2195778" cy="268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Девятернинское СП\Desktop\ФОТО\фото 2019\IMG-20190201-WA000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804248" y="3933056"/>
            <a:ext cx="2016224" cy="2688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Девятернинское СП\Desktop\ФОТО\фото 2019\IMG-20190201-WA0009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84168" y="1340768"/>
            <a:ext cx="2736304" cy="2052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 flipH="1">
            <a:off x="683568" y="548680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Фазлиев Илдар, Хазиев Ринат, Нуриев Фәнил – үз эшләренең осталары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евятернинское СП\Desktop\ФОТО\фото 2018 год\Юсупов\IMG-20190131-WA00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20072" y="1196752"/>
            <a:ext cx="3240360" cy="2430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Девятернинское СП\Desktop\ФОТО\уборка территории, памятников\Уборка территории, 201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3933056"/>
            <a:ext cx="409645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Девятернинское СП\Desktop\ФОТО\уборка территории, памятников\Галеево, 05.05.2018. Фото 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536" y="1268759"/>
            <a:ext cx="4112457" cy="2313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Девятернинское СП\Desktop\ФОТО\уборка территории, памятников\Девятерня - 2. 05.05.201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88024" y="3933056"/>
            <a:ext cx="4059942" cy="2283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403648" y="548680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Өстәмә </a:t>
            </a:r>
            <a:r>
              <a:rPr lang="tt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эшләрдә актив </a:t>
            </a:r>
            <a:r>
              <a:rPr lang="tt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катнашучыларга  рәхмәт!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евятернинское СП\Desktop\ФОТО\фото 2019\IMG-20190124-WA000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79912" y="3861048"/>
            <a:ext cx="2016224" cy="2688299"/>
          </a:xfrm>
          <a:prstGeom prst="rect">
            <a:avLst/>
          </a:prstGeom>
          <a:noFill/>
        </p:spPr>
      </p:pic>
      <p:pic>
        <p:nvPicPr>
          <p:cNvPr id="11266" name="Picture 2" descr="C:\Users\Девятернинское СП\Desktop\ФОТО\фото 2019\IMG-20190124-WA000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28184" y="4653136"/>
            <a:ext cx="2716560" cy="1944216"/>
          </a:xfrm>
          <a:prstGeom prst="rect">
            <a:avLst/>
          </a:prstGeom>
          <a:noFill/>
        </p:spPr>
      </p:pic>
      <p:pic>
        <p:nvPicPr>
          <p:cNvPr id="11267" name="Picture 3" descr="C:\Users\Девятернинское СП\Desktop\ФОТО\фото 2019\24.01.2019. награждение 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4509120"/>
            <a:ext cx="3059832" cy="2026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9" name="Picture 5" descr="E:\фото 2018 год\новогоднее оформление\Девятерня школа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24128" y="260648"/>
            <a:ext cx="3288338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0" name="Picture 6" descr="E:\фото 2018 год\новогоднее оформление\Девятерня, центр 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79512" y="1484784"/>
            <a:ext cx="3968969" cy="2323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1" name="Picture 7" descr="E:\фото 2018 год\новогоднее оформление\IMG_20181226_092045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84168" y="2204864"/>
            <a:ext cx="280831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E:\фото 2018 год\новогоднее оформление\Девятерня СП -1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499992" y="2276872"/>
            <a:ext cx="1275606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23528" y="548680"/>
            <a:ext cx="6506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dirty="0" smtClean="0">
                <a:solidFill>
                  <a:srgbClr val="FF0000"/>
                </a:solidFill>
              </a:rPr>
              <a:t>Безнең җирлек “Кышкы әкият” бәйгесендә 2-урын алды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9269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/>
          </a:p>
          <a:p>
            <a:pPr algn="ctr"/>
            <a:endParaRPr lang="ru-RU" sz="3200" b="1" dirty="0"/>
          </a:p>
          <a:p>
            <a:pPr algn="ctr"/>
            <a:endParaRPr lang="ru-RU" sz="32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331640" y="1844824"/>
            <a:ext cx="6552728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t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Әгерҗе </a:t>
            </a:r>
            <a:r>
              <a:rPr lang="ru-RU" sz="36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</a:t>
            </a:r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районы </a:t>
            </a:r>
            <a:r>
              <a:rPr lang="tt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Девәтернә авыл җирлегенең    2018 нче ел эш нәтиҗәләре буенча отчет җыены</a:t>
            </a:r>
          </a:p>
          <a:p>
            <a:pPr algn="ctr"/>
            <a:endParaRPr lang="tt-RU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t-RU" sz="3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6-феврал</a:t>
            </a:r>
            <a:r>
              <a:rPr lang="ru-RU" sz="36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3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2019-ел</a:t>
            </a:r>
            <a:endParaRPr lang="ru-RU" sz="36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58584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332656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Авыл җирлегендә 19 хезмәт һәм тыл ветераны яши.              Тол апалар - 4</a:t>
            </a:r>
            <a:endParaRPr lang="ru-RU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51723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1412777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2018-елда 10 кеше вафат булды,  </a:t>
            </a:r>
          </a:p>
          <a:p>
            <a:pPr algn="ctr"/>
            <a:r>
              <a:rPr lang="tt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бала дөн</a:t>
            </a:r>
            <a:r>
              <a:rPr lang="ru-RU" sz="2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tt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яга килде.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63688" y="2420888"/>
          <a:ext cx="5688633" cy="3861047"/>
        </p:xfrm>
        <a:graphic>
          <a:graphicData uri="http://schemas.openxmlformats.org/drawingml/2006/table">
            <a:tbl>
              <a:tblPr/>
              <a:tblGrid>
                <a:gridCol w="1839425"/>
                <a:gridCol w="1515981"/>
                <a:gridCol w="1167025"/>
                <a:gridCol w="1166202"/>
              </a:tblGrid>
              <a:tr h="66082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tt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65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t-RU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565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t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халык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t-RU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t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ир-атлар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t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хатын-кызлар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4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tt-RU" sz="1800" b="1" i="1" u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Девәтернә</a:t>
                      </a:r>
                      <a:endParaRPr lang="ru-RU" sz="1800" b="1" i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tt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371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178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193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4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tt-RU" sz="1800" b="1" i="1" u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Нарат</a:t>
                      </a:r>
                      <a:endParaRPr lang="ru-RU" sz="1800" b="1" i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tt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168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79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4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tt-RU" sz="1800" b="1" i="1" u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Гали</a:t>
                      </a:r>
                      <a:endParaRPr lang="ru-RU" sz="1800" b="1" i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tt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4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tt-RU" sz="1800" b="1" i="1" u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Комсомолка</a:t>
                      </a:r>
                      <a:endParaRPr lang="ru-RU" sz="1800" b="1" i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tt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tt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4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tt-RU" sz="1800" b="1" i="1" u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Барлыгы</a:t>
                      </a:r>
                      <a:endParaRPr lang="ru-RU" sz="1800" b="1" i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tt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579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tt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286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tt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293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2420888"/>
            <a:ext cx="33009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dirty="0" smtClean="0"/>
              <a:t>                                                      </a:t>
            </a:r>
          </a:p>
          <a:p>
            <a:endParaRPr lang="tt-RU" dirty="0" smtClean="0"/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691680" y="1844824"/>
          <a:ext cx="5760640" cy="3546440"/>
        </p:xfrm>
        <a:graphic>
          <a:graphicData uri="http://schemas.openxmlformats.org/drawingml/2006/table">
            <a:tbl>
              <a:tblPr/>
              <a:tblGrid>
                <a:gridCol w="4158193"/>
                <a:gridCol w="1602447"/>
              </a:tblGrid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t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17 яшькә кадәр балалар 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5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18-30 яшьлек 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88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5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31-40 яшьлек 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52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5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41-60 яшьлек 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194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5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60 тан өлкәнрәк 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165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3568" y="476672"/>
            <a:ext cx="77048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Авылларда яшәүчеләрнең уртача яше - 44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548680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2018-елда 90 </a:t>
            </a:r>
            <a:r>
              <a:rPr lang="ru-RU" sz="2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яшь</a:t>
            </a:r>
            <a:r>
              <a:rPr lang="tt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тулды</a:t>
            </a:r>
            <a:endParaRPr lang="ru-RU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 descr="C:\Users\Девятернинское СП\Desktop\ФОТО\фото 2018 год\90 лет Сосново, 03.09.2018\IMG_227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1124744"/>
            <a:ext cx="3275856" cy="2446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C:\Users\Девятернинское СП\Desktop\ФОТО\фото 2018 год\90 лет Сосново, 03.09.2018\IMG_228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6056" y="1196752"/>
            <a:ext cx="3404950" cy="2383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C:\Users\Девятернинское СП\Desktop\ФОТО\фото 2018 год\90 лет, Ш.Нургаян сентябрь 201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552" y="3933056"/>
            <a:ext cx="409645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Девятернинское СП\Desktop\ФОТО\фото 2019\IMG_20190131_15194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652120" y="3789040"/>
            <a:ext cx="2409732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275856" y="335699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Ситдикова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</a:t>
            </a:r>
            <a:r>
              <a:rPr lang="tt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әкия апа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630932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Шайхутдинов Нургаян абый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4128" y="645333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Валиева Наилә апа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guport.tatarstan.ru/file/photoreport/view_426149_36844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124744"/>
            <a:ext cx="4922912" cy="4070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907704" y="404664"/>
            <a:ext cx="5539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Красный Бор, тернәкләндерү үзәге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8" name="Picture 4" descr="http://turturych.ru/assets/gallery/200/355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1960" y="2819885"/>
            <a:ext cx="4608512" cy="3777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3744</TotalTime>
  <Words>739</Words>
  <Application>Microsoft Office PowerPoint</Application>
  <PresentationFormat>Экран (4:3)</PresentationFormat>
  <Paragraphs>229</Paragraphs>
  <Slides>55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Тема Office</vt:lpstr>
      <vt:lpstr>Слайд 1</vt:lpstr>
      <vt:lpstr>Слайд 2</vt:lpstr>
      <vt:lpstr>Слайд 3</vt:lpstr>
      <vt:lpstr>Ветераннарны, өлкәннәрне хөрмәтләү, бәйрәм чараларын уздыруга булышу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Девятернинское СП</cp:lastModifiedBy>
  <cp:revision>383</cp:revision>
  <dcterms:created xsi:type="dcterms:W3CDTF">2017-10-31T17:28:26Z</dcterms:created>
  <dcterms:modified xsi:type="dcterms:W3CDTF">2019-02-06T10:49:51Z</dcterms:modified>
</cp:coreProperties>
</file>