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</p:sldMasterIdLst>
  <p:notesMasterIdLst>
    <p:notesMasterId r:id="rId42"/>
  </p:notesMasterIdLst>
  <p:sldIdLst>
    <p:sldId id="256" r:id="rId3"/>
    <p:sldId id="257" r:id="rId4"/>
    <p:sldId id="258" r:id="rId5"/>
    <p:sldId id="307" r:id="rId6"/>
    <p:sldId id="305" r:id="rId7"/>
    <p:sldId id="306" r:id="rId8"/>
    <p:sldId id="286" r:id="rId9"/>
    <p:sldId id="259" r:id="rId10"/>
    <p:sldId id="262" r:id="rId11"/>
    <p:sldId id="260" r:id="rId12"/>
    <p:sldId id="270" r:id="rId13"/>
    <p:sldId id="264" r:id="rId14"/>
    <p:sldId id="267" r:id="rId15"/>
    <p:sldId id="279" r:id="rId16"/>
    <p:sldId id="278" r:id="rId17"/>
    <p:sldId id="301" r:id="rId18"/>
    <p:sldId id="302" r:id="rId19"/>
    <p:sldId id="303" r:id="rId20"/>
    <p:sldId id="265" r:id="rId21"/>
    <p:sldId id="266" r:id="rId22"/>
    <p:sldId id="282" r:id="rId23"/>
    <p:sldId id="283" r:id="rId24"/>
    <p:sldId id="287" r:id="rId25"/>
    <p:sldId id="288" r:id="rId26"/>
    <p:sldId id="289" r:id="rId27"/>
    <p:sldId id="290" r:id="rId28"/>
    <p:sldId id="291" r:id="rId29"/>
    <p:sldId id="296" r:id="rId30"/>
    <p:sldId id="292" r:id="rId31"/>
    <p:sldId id="293" r:id="rId32"/>
    <p:sldId id="297" r:id="rId33"/>
    <p:sldId id="294" r:id="rId34"/>
    <p:sldId id="300" r:id="rId35"/>
    <p:sldId id="304" r:id="rId36"/>
    <p:sldId id="299" r:id="rId37"/>
    <p:sldId id="295" r:id="rId38"/>
    <p:sldId id="298" r:id="rId39"/>
    <p:sldId id="284" r:id="rId40"/>
    <p:sldId id="277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C54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912" autoAdjust="0"/>
    <p:restoredTop sz="86535" autoAdjust="0"/>
  </p:normalViewPr>
  <p:slideViewPr>
    <p:cSldViewPr snapToGrid="0">
      <p:cViewPr varScale="1">
        <p:scale>
          <a:sx n="67" d="100"/>
          <a:sy n="67" d="100"/>
        </p:scale>
        <p:origin x="-4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78B99-C491-459B-A8A8-E8B3DC4F93D6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CA6F9-5BCE-4CE7-8F76-0E66204CC0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206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6598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94517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94517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CA6F9-5BCE-4CE7-8F76-0E66204CC04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6745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CA6F9-5BCE-4CE7-8F76-0E66204CC04F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49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945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153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79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49D7-2052-4BE3-9926-64DE63938EB9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32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D5B7680-01D1-4870-902D-356B4DEC5CD4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308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3F37-9BE1-4F5E-8E5C-1ED52EF9FEBA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677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615B8-633D-4BE8-A955-7C63A87EEF47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1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FD57-EB1A-4D72-A94C-526B1358E299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145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E0244-E1A8-4832-AED3-5993437F12F7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625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1EDA5-DBD6-4D1F-B4F9-254BB9AB25BB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70356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4D619-C160-4FD7-85A6-6676A81E14BC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41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350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C4E9-3DE7-4EA4-BADD-4522434261A5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705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761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507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4138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DC0D-4AF5-4C77-ADFF-50926EAD0E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336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1490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4072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9AF3E-8809-4ACB-90DA-0A4C1404695B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885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72E2-15B8-4FD1-BD55-6CF06E285943}" type="slidenum">
              <a:rPr lang="x-none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03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058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724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172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291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518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686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34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FF0000"/>
            </a:gs>
            <a:gs pos="55000">
              <a:schemeClr val="bg1"/>
            </a:gs>
            <a:gs pos="46000">
              <a:schemeClr val="bg1"/>
            </a:gs>
            <a:gs pos="100000">
              <a:srgbClr val="19C546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32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977E95-DE69-4EB5-B6D1-23C6C3CA8743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669B91F-2226-4F8C-9B96-2FB47AE4D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26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329" y="1691140"/>
            <a:ext cx="89611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 граждан Азёвского сельского поселения </a:t>
            </a:r>
          </a:p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января 2019 года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99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4920" y="2194560"/>
            <a:ext cx="935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602" y="177421"/>
            <a:ext cx="11546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поселения торговое обслуживание обеспечивают 4 стационарных торговых точек , принадлежащих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Сергеев С.В., ИП </a:t>
            </a:r>
            <a:r>
              <a:rPr lang="ru-RU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Пажбеков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В.Н., ПО </a:t>
            </a:r>
            <a:r>
              <a:rPr lang="ru-RU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Красноборское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01" y="1747082"/>
            <a:ext cx="5486401" cy="4891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6665" y="1747081"/>
            <a:ext cx="5603892" cy="48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8759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4920" y="2194560"/>
            <a:ext cx="935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0938" y="218364"/>
            <a:ext cx="5696263" cy="55500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4901" y="6032311"/>
            <a:ext cx="388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Сергеев С.В.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1206" y="6032310"/>
            <a:ext cx="4151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Пажбеков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В.Н.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92" y="218364"/>
            <a:ext cx="5531371" cy="55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2459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21312" y="1442002"/>
            <a:ext cx="6059022" cy="3758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29587" y="689547"/>
            <a:ext cx="45120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На территории сельского поселения функционируют 2 фельдшерско-акушерских пункта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6605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656"/>
            <a:ext cx="12191999" cy="6864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39" y="5303520"/>
            <a:ext cx="11856720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На территории поселения находится </a:t>
            </a:r>
          </a:p>
          <a:p>
            <a:pPr algn="ctr"/>
            <a:r>
              <a:rPr lang="ru-RU" sz="2800" dirty="0" err="1" smtClean="0">
                <a:latin typeface="Arial Black" panose="020B0A04020102020204" pitchFamily="34" charset="0"/>
              </a:rPr>
              <a:t>Азёвская</a:t>
            </a:r>
            <a:r>
              <a:rPr lang="ru-RU" sz="2800" dirty="0" smtClean="0">
                <a:latin typeface="Arial Black" panose="020B0A04020102020204" pitchFamily="34" charset="0"/>
              </a:rPr>
              <a:t> СОШ с дошкольной группой 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и дошкольная группа Кулегашской начальной 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школы–сада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 в д.Каменный Ключ.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570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4047" y="0"/>
            <a:ext cx="9353862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2934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8019"/>
            <a:ext cx="12192000" cy="4953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81646" tIns="40823" rIns="81646" bIns="40823" compatLnSpc="0">
            <a:spAutoFit/>
          </a:bodyPr>
          <a:lstStyle/>
          <a:p>
            <a:pPr algn="ctr" hangingPunct="0">
              <a:defRPr sz="1800"/>
            </a:pPr>
            <a:r>
              <a:rPr lang="ru-RU" sz="2800" dirty="0" smtClean="0">
                <a:solidFill>
                  <a:prstClr val="white"/>
                </a:solidFill>
                <a:latin typeface="Arial" pitchFamily="18"/>
                <a:ea typeface="Andale Sans UI" pitchFamily="2"/>
                <a:cs typeface="Tahoma" pitchFamily="2"/>
              </a:rPr>
              <a:t>В д.Каменный Ключ в детский сад посещают 11 дошкольников.</a:t>
            </a:r>
            <a:endParaRPr lang="de-DE" sz="2800" dirty="0">
              <a:solidFill>
                <a:prstClr val="white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846" y="1206232"/>
            <a:ext cx="6056026" cy="4834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5595" y="1206232"/>
            <a:ext cx="6446405" cy="48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393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485"/>
            <a:ext cx="12192000" cy="683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552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4511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7620"/>
            <a:ext cx="12205577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5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8" y="139658"/>
            <a:ext cx="5821679" cy="3215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3918" y="1747478"/>
            <a:ext cx="4948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На территории сельского поселения функционирует 2 сельских клуба. </a:t>
            </a:r>
          </a:p>
          <a:p>
            <a:pPr algn="ctr"/>
            <a:endParaRPr lang="ru-RU" sz="3600" dirty="0" smtClean="0">
              <a:latin typeface="Arial Black" panose="020B0A04020102020204" pitchFamily="34" charset="0"/>
            </a:endParaRPr>
          </a:p>
          <a:p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7" y="3552668"/>
            <a:ext cx="5821679" cy="310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011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75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Азёвского сельского поселения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 4 населенных пункта: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с.Азёво, д.Каменный Ключ, д.Контузла, д.Чачка.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663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1280" y="365760"/>
            <a:ext cx="6995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/>
          </a:p>
          <a:p>
            <a:pPr algn="ctr"/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860" y="695543"/>
            <a:ext cx="12192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/>
              <a:t>Проделанная работа по самообложению в 2018 году:</a:t>
            </a:r>
          </a:p>
          <a:p>
            <a:pPr algn="ctr"/>
            <a:endParaRPr lang="ru-RU" sz="4000" b="1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Ощебенение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улиц, ямочный ремонт улиц</a:t>
            </a:r>
          </a:p>
          <a:p>
            <a:pPr marL="742950" indent="-742950">
              <a:buAutoNum type="arabicPeriod" startAt="2"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Очистка улиц от снега.</a:t>
            </a:r>
          </a:p>
          <a:p>
            <a:pPr marL="742950" indent="-742950">
              <a:buFontTx/>
              <a:buAutoNum type="arabicPeriod" startAt="2"/>
            </a:pPr>
            <a:r>
              <a:rPr lang="ru-RU" sz="4000" dirty="0"/>
              <a:t>Распил </a:t>
            </a:r>
            <a:r>
              <a:rPr lang="ru-RU" sz="4000" dirty="0" smtClean="0"/>
              <a:t>деревьев</a:t>
            </a:r>
          </a:p>
          <a:p>
            <a:pPr marL="742950" indent="-742950">
              <a:buFontTx/>
              <a:buAutoNum type="arabicPeriod" startAt="2"/>
            </a:pPr>
            <a:r>
              <a:rPr lang="ru-RU" sz="4000" dirty="0"/>
              <a:t>Ограждение нового клуба </a:t>
            </a:r>
            <a:r>
              <a:rPr lang="ru-RU" sz="4000" dirty="0" smtClean="0"/>
              <a:t>в </a:t>
            </a:r>
            <a:r>
              <a:rPr lang="ru-RU" sz="4000" dirty="0" err="1" smtClean="0"/>
              <a:t>с.Азёво</a:t>
            </a:r>
            <a:endParaRPr lang="ru-RU" sz="4000" dirty="0" smtClean="0"/>
          </a:p>
          <a:p>
            <a:pPr marL="742950" indent="-742950">
              <a:buFontTx/>
              <a:buAutoNum type="arabicPeriod" startAt="2"/>
            </a:pPr>
            <a:r>
              <a:rPr lang="ru-RU" sz="4000" dirty="0"/>
              <a:t>Оформление документов на 3 водонапорные башни</a:t>
            </a:r>
          </a:p>
          <a:p>
            <a:endParaRPr lang="ru-RU" sz="4400" dirty="0"/>
          </a:p>
          <a:p>
            <a:pPr marL="742950" indent="-742950">
              <a:buFontTx/>
              <a:buAutoNum type="arabicPeriod" startAt="2"/>
            </a:pPr>
            <a:endParaRPr lang="ru-RU" sz="4400" dirty="0"/>
          </a:p>
          <a:p>
            <a:pPr marL="742950" indent="-742950">
              <a:buAutoNum type="arabicPeriod" startAt="2"/>
            </a:pPr>
            <a:endParaRPr lang="ru-RU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41573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1523" y="1"/>
            <a:ext cx="616047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31523" cy="68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25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84277" cy="6876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276" y="0"/>
            <a:ext cx="6107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2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83117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1174" y="0"/>
            <a:ext cx="63608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47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560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6026" y="0"/>
            <a:ext cx="613597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980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2715" y="0"/>
            <a:ext cx="63292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8611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682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095" y="0"/>
            <a:ext cx="624090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95109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830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1174" y="0"/>
            <a:ext cx="63592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83117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834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6066" y="0"/>
            <a:ext cx="61959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9960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301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094" y="0"/>
            <a:ext cx="62409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95109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634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92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34342"/>
            <a:ext cx="12192000" cy="212365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Comic Sans MS" panose="030F0702030302020204" pitchFamily="66" charset="0"/>
              </a:rPr>
              <a:t>Численность населения сельского поселения – 546 человек, </a:t>
            </a:r>
          </a:p>
          <a:p>
            <a:pPr algn="ctr"/>
            <a:r>
              <a:rPr lang="ru-RU" sz="4400" dirty="0" smtClean="0">
                <a:latin typeface="Comic Sans MS" panose="030F0702030302020204" pitchFamily="66" charset="0"/>
              </a:rPr>
              <a:t>247 хозяйств.</a:t>
            </a:r>
          </a:p>
        </p:txBody>
      </p:sp>
    </p:spTree>
    <p:extLst>
      <p:ext uri="{BB962C8B-B14F-4D97-AF65-F5344CB8AC3E}">
        <p14:creationId xmlns:p14="http://schemas.microsoft.com/office/powerpoint/2010/main" xmlns="" val="31669990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1331" y="0"/>
            <a:ext cx="66006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5913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7498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6164" y="0"/>
            <a:ext cx="63458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8461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9319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1154" y="0"/>
            <a:ext cx="63308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8611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436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8111" y="0"/>
            <a:ext cx="6026046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449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42548" y="308547"/>
            <a:ext cx="6858000" cy="624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13413" y="513413"/>
            <a:ext cx="6858000" cy="583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805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538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082071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07306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1134" y="0"/>
            <a:ext cx="63008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89113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572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107" y="316523"/>
            <a:ext cx="115355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На 2019 год запланировано: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4400" dirty="0" smtClean="0"/>
              <a:t>Приобретение щебня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4400" dirty="0"/>
              <a:t>Очистка улиц от </a:t>
            </a:r>
            <a:r>
              <a:rPr lang="ru-RU" sz="4400" dirty="0" smtClean="0"/>
              <a:t>снега</a:t>
            </a:r>
            <a:endParaRPr lang="ru-RU" sz="4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4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27197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911" y="2728210"/>
            <a:ext cx="1167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240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629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958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558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369" y="334108"/>
            <a:ext cx="11131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 территории сельского поселения функционирует отделение </a:t>
            </a:r>
            <a:r>
              <a:rPr lang="ru-RU" sz="3200" dirty="0" err="1" smtClean="0"/>
              <a:t>Кам.Ключ</a:t>
            </a:r>
            <a:r>
              <a:rPr lang="ru-RU" sz="3200" dirty="0" smtClean="0"/>
              <a:t> ООО Агрофирма «Кама» и «</a:t>
            </a:r>
            <a:r>
              <a:rPr lang="ru-RU" sz="3200" dirty="0" err="1" smtClean="0"/>
              <a:t>Навруз</a:t>
            </a:r>
            <a:r>
              <a:rPr lang="ru-RU" sz="3200" dirty="0" smtClean="0"/>
              <a:t>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70826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396240"/>
            <a:ext cx="6294120" cy="6079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2810" y="396240"/>
            <a:ext cx="4937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Семейная    ферма Исмагилова Р.С.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2810" y="1473458"/>
            <a:ext cx="4937760" cy="50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619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949" y="718780"/>
            <a:ext cx="11458853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9472" y="195952"/>
            <a:ext cx="8817808" cy="1045656"/>
          </a:xfrm>
          <a:prstGeom prst="rect">
            <a:avLst/>
          </a:prstGeom>
          <a:gradFill>
            <a:gsLst>
              <a:gs pos="0">
                <a:srgbClr val="E6FF00"/>
              </a:gs>
              <a:gs pos="100000">
                <a:srgbClr val="FF333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vert="horz" wrap="square" lIns="81646" tIns="40823" rIns="81646" bIns="40823" compatLnSpc="0">
            <a:spAutoFit/>
          </a:bodyPr>
          <a:lstStyle/>
          <a:p>
            <a:pPr algn="ctr" hangingPunct="0">
              <a:defRPr sz="1800"/>
            </a:pP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Поголовье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КРС по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Азёвскому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СП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составляет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110 </a:t>
            </a:r>
            <a:r>
              <a:rPr lang="de-DE" sz="3266" dirty="0" err="1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голов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из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66" dirty="0" err="1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них</a:t>
            </a:r>
            <a:r>
              <a:rPr lang="de-DE" sz="3266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ru-RU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46</a:t>
            </a:r>
            <a:r>
              <a:rPr lang="ru-RU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66" dirty="0" err="1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коров</a:t>
            </a:r>
            <a:r>
              <a:rPr lang="ru-RU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ы</a:t>
            </a:r>
            <a:r>
              <a:rPr lang="de-DE" sz="3266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.</a:t>
            </a:r>
            <a:endParaRPr lang="de-DE" sz="3266" dirty="0">
              <a:solidFill>
                <a:srgbClr val="00000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75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202</Words>
  <Application>Microsoft Office PowerPoint</Application>
  <PresentationFormat>Произвольный</PresentationFormat>
  <Paragraphs>37</Paragraphs>
  <Slides>39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Параллакс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Genadi</dc:creator>
  <cp:lastModifiedBy>www.PHILka.RU</cp:lastModifiedBy>
  <cp:revision>86</cp:revision>
  <dcterms:created xsi:type="dcterms:W3CDTF">2016-08-21T15:34:03Z</dcterms:created>
  <dcterms:modified xsi:type="dcterms:W3CDTF">2019-07-04T07:52:39Z</dcterms:modified>
</cp:coreProperties>
</file>