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81"/>
  </p:notesMasterIdLst>
  <p:sldIdLst>
    <p:sldId id="256" r:id="rId2"/>
    <p:sldId id="258" r:id="rId3"/>
    <p:sldId id="330" r:id="rId4"/>
    <p:sldId id="331" r:id="rId5"/>
    <p:sldId id="259" r:id="rId6"/>
    <p:sldId id="468" r:id="rId7"/>
    <p:sldId id="262" r:id="rId8"/>
    <p:sldId id="265" r:id="rId9"/>
    <p:sldId id="336" r:id="rId10"/>
    <p:sldId id="443" r:id="rId11"/>
    <p:sldId id="469" r:id="rId12"/>
    <p:sldId id="495" r:id="rId13"/>
    <p:sldId id="498" r:id="rId14"/>
    <p:sldId id="470" r:id="rId15"/>
    <p:sldId id="471" r:id="rId16"/>
    <p:sldId id="358" r:id="rId17"/>
    <p:sldId id="427" r:id="rId18"/>
    <p:sldId id="414" r:id="rId19"/>
    <p:sldId id="499" r:id="rId20"/>
    <p:sldId id="459" r:id="rId21"/>
    <p:sldId id="408" r:id="rId22"/>
    <p:sldId id="268" r:id="rId23"/>
    <p:sldId id="267" r:id="rId24"/>
    <p:sldId id="398" r:id="rId25"/>
    <p:sldId id="497" r:id="rId26"/>
    <p:sldId id="270" r:id="rId27"/>
    <p:sldId id="445" r:id="rId28"/>
    <p:sldId id="380" r:id="rId29"/>
    <p:sldId id="379" r:id="rId30"/>
    <p:sldId id="444" r:id="rId31"/>
    <p:sldId id="492" r:id="rId32"/>
    <p:sldId id="493" r:id="rId33"/>
    <p:sldId id="475" r:id="rId34"/>
    <p:sldId id="479" r:id="rId35"/>
    <p:sldId id="391" r:id="rId36"/>
    <p:sldId id="483" r:id="rId37"/>
    <p:sldId id="473" r:id="rId38"/>
    <p:sldId id="489" r:id="rId39"/>
    <p:sldId id="496" r:id="rId40"/>
    <p:sldId id="481" r:id="rId41"/>
    <p:sldId id="348" r:id="rId42"/>
    <p:sldId id="349" r:id="rId43"/>
    <p:sldId id="446" r:id="rId44"/>
    <p:sldId id="399" r:id="rId45"/>
    <p:sldId id="400" r:id="rId46"/>
    <p:sldId id="447" r:id="rId47"/>
    <p:sldId id="482" r:id="rId48"/>
    <p:sldId id="466" r:id="rId49"/>
    <p:sldId id="486" r:id="rId50"/>
    <p:sldId id="488" r:id="rId51"/>
    <p:sldId id="477" r:id="rId52"/>
    <p:sldId id="402" r:id="rId53"/>
    <p:sldId id="403" r:id="rId54"/>
    <p:sldId id="392" r:id="rId55"/>
    <p:sldId id="300" r:id="rId56"/>
    <p:sldId id="456" r:id="rId57"/>
    <p:sldId id="411" r:id="rId58"/>
    <p:sldId id="437" r:id="rId59"/>
    <p:sldId id="434" r:id="rId60"/>
    <p:sldId id="458" r:id="rId61"/>
    <p:sldId id="291" r:id="rId62"/>
    <p:sldId id="401" r:id="rId63"/>
    <p:sldId id="504" r:id="rId64"/>
    <p:sldId id="413" r:id="rId65"/>
    <p:sldId id="500" r:id="rId66"/>
    <p:sldId id="501" r:id="rId67"/>
    <p:sldId id="491" r:id="rId68"/>
    <p:sldId id="449" r:id="rId69"/>
    <p:sldId id="385" r:id="rId70"/>
    <p:sldId id="507" r:id="rId71"/>
    <p:sldId id="508" r:id="rId72"/>
    <p:sldId id="509" r:id="rId73"/>
    <p:sldId id="502" r:id="rId74"/>
    <p:sldId id="510" r:id="rId75"/>
    <p:sldId id="511" r:id="rId76"/>
    <p:sldId id="503" r:id="rId77"/>
    <p:sldId id="505" r:id="rId78"/>
    <p:sldId id="327" r:id="rId79"/>
    <p:sldId id="328" r:id="rId8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5923726-EE3B-4555-97C0-116AE6DC472A}">
          <p14:sldIdLst>
            <p14:sldId id="256"/>
            <p14:sldId id="258"/>
            <p14:sldId id="330"/>
            <p14:sldId id="331"/>
            <p14:sldId id="259"/>
            <p14:sldId id="468"/>
            <p14:sldId id="262"/>
            <p14:sldId id="265"/>
            <p14:sldId id="336"/>
            <p14:sldId id="443"/>
            <p14:sldId id="469"/>
            <p14:sldId id="495"/>
            <p14:sldId id="498"/>
            <p14:sldId id="470"/>
            <p14:sldId id="471"/>
            <p14:sldId id="358"/>
            <p14:sldId id="427"/>
            <p14:sldId id="414"/>
            <p14:sldId id="499"/>
            <p14:sldId id="459"/>
            <p14:sldId id="408"/>
          </p14:sldIdLst>
        </p14:section>
        <p14:section name="Раздел без заголовка" id="{FF5A2E8D-9A98-440D-91B3-7111AAF2703B}">
          <p14:sldIdLst>
            <p14:sldId id="268"/>
            <p14:sldId id="267"/>
            <p14:sldId id="398"/>
            <p14:sldId id="497"/>
            <p14:sldId id="270"/>
            <p14:sldId id="445"/>
            <p14:sldId id="380"/>
            <p14:sldId id="379"/>
            <p14:sldId id="444"/>
            <p14:sldId id="492"/>
            <p14:sldId id="493"/>
            <p14:sldId id="475"/>
            <p14:sldId id="479"/>
            <p14:sldId id="391"/>
            <p14:sldId id="483"/>
            <p14:sldId id="473"/>
            <p14:sldId id="489"/>
            <p14:sldId id="496"/>
            <p14:sldId id="481"/>
            <p14:sldId id="348"/>
            <p14:sldId id="349"/>
            <p14:sldId id="446"/>
            <p14:sldId id="399"/>
            <p14:sldId id="400"/>
            <p14:sldId id="447"/>
            <p14:sldId id="482"/>
            <p14:sldId id="466"/>
            <p14:sldId id="486"/>
            <p14:sldId id="488"/>
            <p14:sldId id="477"/>
            <p14:sldId id="402"/>
            <p14:sldId id="403"/>
            <p14:sldId id="392"/>
            <p14:sldId id="300"/>
            <p14:sldId id="456"/>
            <p14:sldId id="411"/>
            <p14:sldId id="437"/>
            <p14:sldId id="434"/>
            <p14:sldId id="458"/>
            <p14:sldId id="291"/>
            <p14:sldId id="401"/>
            <p14:sldId id="504"/>
            <p14:sldId id="413"/>
            <p14:sldId id="500"/>
            <p14:sldId id="501"/>
            <p14:sldId id="491"/>
          </p14:sldIdLst>
        </p14:section>
        <p14:section name="Раздел без заголовка" id="{F02B1A87-A867-47AB-91C8-29A992A1BA7B}">
          <p14:sldIdLst>
            <p14:sldId id="449"/>
            <p14:sldId id="385"/>
            <p14:sldId id="507"/>
            <p14:sldId id="508"/>
            <p14:sldId id="509"/>
            <p14:sldId id="502"/>
            <p14:sldId id="510"/>
            <p14:sldId id="511"/>
            <p14:sldId id="503"/>
            <p14:sldId id="505"/>
            <p14:sldId id="327"/>
            <p14:sldId id="32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76068" autoAdjust="0"/>
  </p:normalViewPr>
  <p:slideViewPr>
    <p:cSldViewPr>
      <p:cViewPr varScale="1">
        <p:scale>
          <a:sx n="82" d="100"/>
          <a:sy n="82" d="100"/>
        </p:scale>
        <p:origin x="-5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17944C-1E36-4A32-8002-4A7A11711685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E6EAA-5325-46C8-AE95-6FAE06330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570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 показателю «Инвестиции в основной капитал» место</a:t>
            </a:r>
            <a:r>
              <a:rPr lang="ru-RU" baseline="0" dirty="0" smtClean="0"/>
              <a:t> определено с учетом итогов 9 месяцев, а доля - по оценке Росстата.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8371C-6DF6-41D0-9643-03AB273AADA5}" type="slidenum">
              <a:rPr smtClean="0">
                <a:solidFill>
                  <a:prstClr val="black"/>
                </a:solidFill>
              </a:rPr>
              <a:pPr/>
              <a:t>34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12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 показателю «Инвестиции в основной капитал» место</a:t>
            </a:r>
            <a:r>
              <a:rPr lang="ru-RU" baseline="0" dirty="0" smtClean="0"/>
              <a:t> определено с учетом итогов 9 месяцев, а доля - по оценке Росстата.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8371C-6DF6-41D0-9643-03AB273AADA5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12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E6EAA-5325-46C8-AE95-6FAE06330084}" type="slidenum">
              <a:rPr lang="ru-RU" smtClean="0"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388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E6EAA-5325-46C8-AE95-6FAE06330084}" type="slidenum">
              <a:rPr lang="ru-RU" smtClean="0"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683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EBEE-0863-449D-B0F7-DCF06D0F37DE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C54F4-AE51-49C2-B7CB-B33FF873D2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EBEE-0863-449D-B0F7-DCF06D0F37DE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C54F4-AE51-49C2-B7CB-B33FF873D2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EBEE-0863-449D-B0F7-DCF06D0F37DE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C54F4-AE51-49C2-B7CB-B33FF873D2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EBEE-0863-449D-B0F7-DCF06D0F37DE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C54F4-AE51-49C2-B7CB-B33FF873D2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EBEE-0863-449D-B0F7-DCF06D0F37DE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C54F4-AE51-49C2-B7CB-B33FF873D2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EBEE-0863-449D-B0F7-DCF06D0F37DE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C54F4-AE51-49C2-B7CB-B33FF873D2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EBEE-0863-449D-B0F7-DCF06D0F37DE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C54F4-AE51-49C2-B7CB-B33FF873D2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EBEE-0863-449D-B0F7-DCF06D0F37DE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C54F4-AE51-49C2-B7CB-B33FF873D2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EBEE-0863-449D-B0F7-DCF06D0F37DE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C54F4-AE51-49C2-B7CB-B33FF873D2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EBEE-0863-449D-B0F7-DCF06D0F37DE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C54F4-AE51-49C2-B7CB-B33FF873D2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EBEE-0863-449D-B0F7-DCF06D0F37DE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6AC54F4-AE51-49C2-B7CB-B33FF873D2D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137EBEE-0863-449D-B0F7-DCF06D0F37DE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6AC54F4-AE51-49C2-B7CB-B33FF873D2D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dissolv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4557730"/>
          </a:xfrm>
        </p:spPr>
        <p:txBody>
          <a:bodyPr>
            <a:normAutofit/>
          </a:bodyPr>
          <a:lstStyle/>
          <a:p>
            <a:pPr algn="ctr"/>
            <a:r>
              <a:rPr lang="tt-RU" dirty="0" smtClean="0">
                <a:solidFill>
                  <a:srgbClr val="FFC000"/>
                </a:solidFill>
                <a:latin typeface="+mn-lt"/>
              </a:rPr>
              <a:t>Әгерҗе муни</a:t>
            </a:r>
            <a:r>
              <a:rPr lang="ru-RU" dirty="0" err="1" smtClean="0">
                <a:solidFill>
                  <a:srgbClr val="FFC000"/>
                </a:solidFill>
                <a:latin typeface="+mn-lt"/>
              </a:rPr>
              <a:t>ц</a:t>
            </a:r>
            <a:r>
              <a:rPr lang="tt-RU" dirty="0" smtClean="0">
                <a:solidFill>
                  <a:srgbClr val="FFC000"/>
                </a:solidFill>
                <a:latin typeface="+mn-lt"/>
              </a:rPr>
              <a:t>ипаль районы </a:t>
            </a:r>
            <a:r>
              <a:rPr lang="ru-RU" dirty="0" err="1" smtClean="0">
                <a:solidFill>
                  <a:srgbClr val="FFC000"/>
                </a:solidFill>
                <a:latin typeface="+mn-lt"/>
              </a:rPr>
              <a:t>Кадыбаш</a:t>
            </a:r>
            <a:r>
              <a:rPr lang="ru-RU" dirty="0" smtClean="0">
                <a:solidFill>
                  <a:srgbClr val="FFC000"/>
                </a:solidFill>
                <a:latin typeface="+mn-lt"/>
              </a:rPr>
              <a:t> </a:t>
            </a:r>
            <a:r>
              <a:rPr lang="ru-RU" dirty="0" err="1" smtClean="0">
                <a:solidFill>
                  <a:srgbClr val="FFC000"/>
                </a:solidFill>
                <a:latin typeface="+mn-lt"/>
              </a:rPr>
              <a:t>авыл</a:t>
            </a:r>
            <a:r>
              <a:rPr lang="ru-RU" dirty="0" smtClean="0">
                <a:solidFill>
                  <a:srgbClr val="FFC000"/>
                </a:solidFill>
                <a:latin typeface="+mn-lt"/>
              </a:rPr>
              <a:t> </a:t>
            </a:r>
            <a:r>
              <a:rPr lang="tt-RU" dirty="0" err="1" smtClean="0">
                <a:solidFill>
                  <a:srgbClr val="FFC000"/>
                </a:solidFill>
                <a:latin typeface="+mn-lt"/>
              </a:rPr>
              <a:t>җ</a:t>
            </a:r>
            <a:r>
              <a:rPr lang="ru-RU" dirty="0" err="1" smtClean="0">
                <a:solidFill>
                  <a:srgbClr val="FFC000"/>
                </a:solidFill>
                <a:latin typeface="+mn-lt"/>
              </a:rPr>
              <a:t>ирлеге</a:t>
            </a:r>
            <a:r>
              <a:rPr lang="ru-RU" dirty="0" smtClean="0">
                <a:solidFill>
                  <a:srgbClr val="FFC000"/>
                </a:solidFill>
                <a:latin typeface="+mn-lt"/>
              </a:rPr>
              <a:t> </a:t>
            </a:r>
            <a:r>
              <a:rPr lang="ru-RU" dirty="0" err="1" smtClean="0">
                <a:solidFill>
                  <a:srgbClr val="FFC000"/>
                </a:solidFill>
                <a:latin typeface="+mn-lt"/>
              </a:rPr>
              <a:t>башлыгыны</a:t>
            </a:r>
            <a:r>
              <a:rPr lang="tt-RU" dirty="0" smtClean="0">
                <a:solidFill>
                  <a:srgbClr val="FFC000"/>
                </a:solidFill>
                <a:latin typeface="+mn-lt"/>
              </a:rPr>
              <a:t>ң 2019 елга еллык отчеты</a:t>
            </a:r>
            <a:r>
              <a:rPr lang="ru-RU" dirty="0" smtClean="0">
                <a:solidFill>
                  <a:srgbClr val="FFC000"/>
                </a:solidFill>
                <a:latin typeface="+mn-lt"/>
              </a:rPr>
              <a:t> </a:t>
            </a:r>
            <a:endParaRPr lang="ru-RU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533400" y="4981136"/>
            <a:ext cx="7854696" cy="9093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269" y="47234"/>
            <a:ext cx="9178765" cy="12935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ctr"/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ctr"/>
            <a:endParaRPr lang="ru-RU" sz="1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/>
            </a:r>
            <a:b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</a:b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Picture 2" descr="C:\Documents and Settings\Администратор\Рабочий стол\75letinde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234"/>
            <a:ext cx="2071718" cy="78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052" y="47234"/>
            <a:ext cx="1289436" cy="99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Рабочий стол\фото\отчет 2019 сентябрь\DSC_01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3"/>
            <a:ext cx="8640960" cy="548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47412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3816424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276872"/>
            <a:ext cx="3960440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35662" y="476672"/>
            <a:ext cx="9178765" cy="12935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ctr"/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ctr"/>
            <a:endParaRPr lang="ru-RU" sz="1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/>
            </a:r>
            <a:b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</a:b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" name="Picture 2" descr="C:\Documents and Settings\Администратор\Рабочий стол\75letinde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29933"/>
            <a:ext cx="2071718" cy="78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65628"/>
            <a:ext cx="1289436" cy="99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068740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22" y="3645024"/>
            <a:ext cx="374563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3744416" cy="281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78002"/>
            <a:ext cx="4013966" cy="2853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764704"/>
            <a:ext cx="4320480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778934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4984"/>
            <a:ext cx="4104456" cy="28853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4104456" cy="3456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18193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t-RU" dirty="0" smtClean="0"/>
              <a:t>Кадыбаш,Яңа Сләк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3744416" cy="3771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72816"/>
            <a:ext cx="3960439" cy="38189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45224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060848"/>
            <a:ext cx="3816424" cy="410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0"/>
            <a:ext cx="3888432" cy="415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ctr"/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ctr"/>
            <a:endParaRPr lang="ru-RU" sz="1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/>
            </a:r>
            <a:b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</a:b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Касай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" name="Picture 2" descr="C:\Documents and Settings\Администратор\Рабочий стол\75letinde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2071718" cy="78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788483"/>
            <a:ext cx="1289436" cy="99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542275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6" descr="https://edu.tatar.ru/upload/gallery_photo/718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8352928" cy="579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2816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t-RU" dirty="0" smtClean="0"/>
              <a:t>МӘДӘНИЯТ ЙОРТЫ</a:t>
            </a:r>
            <a:endParaRPr lang="ru-RU" dirty="0"/>
          </a:p>
        </p:txBody>
      </p:sp>
      <p:pic>
        <p:nvPicPr>
          <p:cNvPr id="7170" name="Picture 2" descr="D:\Рабочий стол\телефон\КУЛЬТ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4536504" cy="33500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Рабочий стол\телефон\КЛУБ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569" y="2345565"/>
            <a:ext cx="4176464" cy="34563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09991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t-RU" dirty="0" smtClean="0"/>
              <a:t>ШӘХСИ </a:t>
            </a:r>
            <a:r>
              <a:rPr lang="tt-RU" dirty="0"/>
              <a:t>КИБЕТЛӘР ҺӘМ РАЙПО КИБЕТЕ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476" y="1628800"/>
            <a:ext cx="5562600" cy="46958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sovet\Desktop\отчетка 26.01.2017\DSCN38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45024"/>
            <a:ext cx="3357586" cy="35004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6" name="Picture 2" descr="D:\Рабочий стол\фото\отчет 2019 сентябрь\заляев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6829"/>
            <a:ext cx="3962400" cy="29718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21184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4104456" cy="5115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08720"/>
            <a:ext cx="3816423" cy="5115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461613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69" y="1268760"/>
            <a:ext cx="4677670" cy="31689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458" name="Picture 2" descr="D:\Рабочий стол\фото\отчет 2019 сентябрь\СОВЕТ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996952"/>
            <a:ext cx="4124347" cy="34826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269" y="47234"/>
            <a:ext cx="9178765" cy="12935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ctr"/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ctr"/>
            <a:endParaRPr lang="ru-RU" sz="1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/>
            </a:r>
            <a:b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</a:b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" name="Picture 2" descr="C:\Documents and Settings\Администратор\Рабочий стол\75letinde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2071718" cy="78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052" y="47234"/>
            <a:ext cx="1289436" cy="99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847473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Рабочий стол\фото\отчет 2019 сентябрь\садик ишегалды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4536504" cy="3187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Рабочий стол\фото\отчет 2019 сентябрь\садик вывеска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36504"/>
            <a:ext cx="4466456" cy="29482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85764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Кадыбаш</a:t>
            </a:r>
            <a:r>
              <a:rPr lang="ru-RU" dirty="0" smtClean="0"/>
              <a:t> </a:t>
            </a:r>
            <a:r>
              <a:rPr lang="ru-RU" dirty="0" err="1" smtClean="0"/>
              <a:t>авылы</a:t>
            </a:r>
            <a:r>
              <a:rPr lang="ru-RU" dirty="0" smtClean="0"/>
              <a:t> </a:t>
            </a:r>
            <a:r>
              <a:rPr lang="ru-RU" dirty="0" err="1" smtClean="0"/>
              <a:t>китапхан</a:t>
            </a:r>
            <a:r>
              <a:rPr lang="tt-RU" dirty="0" smtClean="0"/>
              <a:t>әсе</a:t>
            </a:r>
            <a:endParaRPr lang="ru-RU" dirty="0"/>
          </a:p>
        </p:txBody>
      </p:sp>
      <p:pic>
        <p:nvPicPr>
          <p:cNvPr id="3" name="Рисунок 2" descr="C:\Users\2223~1\AppData\Local\Temp\IMG_20140424_15121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928802"/>
            <a:ext cx="4714908" cy="47149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F:\отчет өчен\DSCN03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1857364"/>
            <a:ext cx="4929190" cy="4643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510121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28023" y="836712"/>
            <a:ext cx="800105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t-RU" sz="4000" b="1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Кадыбаш авыл җирлегендә барлыгы  217  баш эре мөгезле  терлек, шулардан -43  баш сыер, 174 баш башка төрле эре мөгезле терлек, сарыклар һәм кәҗәләр саны  111 баш,атлар саны – 8 баш ,318 оя умарта кортлары, кош-кортлар саны – 1389 баш теркәлгән</a:t>
            </a:r>
            <a:endParaRPr lang="ru-RU" sz="4000" dirty="0">
              <a:solidFill>
                <a:schemeClr val="accent1">
                  <a:lumMod val="75000"/>
                </a:schemeClr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Авыл</a:t>
            </a:r>
            <a:r>
              <a:rPr lang="ru-RU" dirty="0" smtClean="0"/>
              <a:t> </a:t>
            </a:r>
            <a:r>
              <a:rPr lang="ru-RU" dirty="0" err="1" smtClean="0"/>
              <a:t>җирлеге</a:t>
            </a:r>
            <a:r>
              <a:rPr lang="ru-RU" dirty="0" smtClean="0"/>
              <a:t> </a:t>
            </a:r>
            <a:r>
              <a:rPr lang="ru-RU" dirty="0" err="1" smtClean="0"/>
              <a:t>буенча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43 баш </a:t>
            </a:r>
            <a:r>
              <a:rPr lang="ru-RU" dirty="0" err="1" smtClean="0"/>
              <a:t>сыер</a:t>
            </a:r>
            <a:r>
              <a:rPr lang="ru-RU" dirty="0" smtClean="0"/>
              <a:t> </a:t>
            </a:r>
            <a:r>
              <a:rPr lang="ru-RU" dirty="0" err="1" smtClean="0"/>
              <a:t>асрала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2071678"/>
            <a:ext cx="6858048" cy="414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007180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http://kukmor.tatarstan.ru/file/photoreport/view_685410_112059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39730"/>
            <a:ext cx="4464496" cy="475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C:\Documents and Settings\user\Мои документы\Слайд\фото 12.17\DSCN27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39730"/>
            <a:ext cx="4536504" cy="483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316345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4320480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52736"/>
            <a:ext cx="396044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677662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t-RU" sz="2800" b="1" dirty="0" smtClean="0"/>
              <a:t>Иң күп сыер асраучы хуҗалыклар Рузибаева Наталья,Башаров Таһир, Арсланов Расих,Султанова Асфира хуҗалыклары.</a:t>
            </a:r>
            <a:endParaRPr lang="ru-RU" sz="2800" b="1" dirty="0"/>
          </a:p>
        </p:txBody>
      </p:sp>
      <p:pic>
        <p:nvPicPr>
          <p:cNvPr id="34818" name="Picture 2" descr="C:\Users\Кадыбашское СП\Desktop\IMG_20160128_114851_2C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795455">
            <a:off x="120971" y="2237375"/>
            <a:ext cx="4305924" cy="43484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0" name="Picture 4" descr="C:\Users\Кадыбашское СП\Desktop\наташ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6826">
            <a:off x="5007296" y="1712128"/>
            <a:ext cx="3500462" cy="4786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D:\Рабочий стол\фото\отчет 2019 сентябрь\алмаз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7200"/>
            <a:ext cx="8352928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02643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Ш</a:t>
            </a:r>
            <a:r>
              <a:rPr lang="tt-RU" dirty="0" smtClean="0"/>
              <a:t>әхси ярдәмче хуҗалык һәм крест</a:t>
            </a:r>
            <a:r>
              <a:rPr lang="ru-RU" dirty="0" smtClean="0"/>
              <a:t>ь</a:t>
            </a:r>
            <a:r>
              <a:rPr lang="tt-RU" dirty="0" smtClean="0"/>
              <a:t>ян -фермерлык хуҗалыгы-”Ахмадиевлар”</a:t>
            </a:r>
            <a:endParaRPr lang="ru-RU" dirty="0"/>
          </a:p>
        </p:txBody>
      </p:sp>
      <p:pic>
        <p:nvPicPr>
          <p:cNvPr id="5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556792"/>
            <a:ext cx="4887884" cy="40783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537520"/>
            <a:ext cx="4881562" cy="43204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84741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t-RU" dirty="0" smtClean="0"/>
              <a:t>Әйбәт сортлы викторияләр үстерәләр</a:t>
            </a:r>
            <a:endParaRPr lang="ru-RU" dirty="0"/>
          </a:p>
        </p:txBody>
      </p:sp>
      <p:pic>
        <p:nvPicPr>
          <p:cNvPr id="4" name="Содержимое 3" descr="&amp;ZHcy;&amp;icy;&amp;tcy;&amp;iecy;&amp;lcy;&amp;icy; &amp;Kcy;&amp;acy;&amp;scy;&amp;acy;&amp;iecy;&amp;vcy;&amp;acy; &amp;scy; &amp;ucy;&amp;scy;&amp;pcy;&amp;iecy;&amp;khcy;&amp;ocy;&amp;mcy; &amp;rcy;&amp;acy;&amp;zcy;&amp;vcy;&amp;ocy;&amp;dcy;&amp;yacy;&amp;tcy; &amp;scy;&amp;ocy;&amp;rcy;&amp;tcy;&amp;ocy;&amp;vcy;&amp;ucy;&amp;yucy; &amp;vcy;&amp;icy;&amp;kcy;&amp;tcy;&amp;ocy;&amp;rcy;&amp;icy;&amp;yucy;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7544" y="1916832"/>
            <a:ext cx="820891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672919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C:\Users\Кадыбашское СП\Desktop\DSCN379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96552" y="-1"/>
            <a:ext cx="5940425" cy="44553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Кадыбашское СП\Desktop\фотолар\DCIM\111___12\IMG_1762.JPG"/>
          <p:cNvPicPr/>
          <p:nvPr/>
        </p:nvPicPr>
        <p:blipFill>
          <a:blip r:embed="rId3" cstate="print"/>
          <a:srcRect t="27419" r="28169"/>
          <a:stretch>
            <a:fillRect/>
          </a:stretch>
        </p:blipFill>
        <p:spPr bwMode="auto">
          <a:xfrm>
            <a:off x="4572000" y="3717032"/>
            <a:ext cx="3643337" cy="32146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11435"/>
            <a:ext cx="3384376" cy="40324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77072"/>
            <a:ext cx="3888432" cy="26642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D:\Рабочий стол\фото\отчет 2019 сентябрь\IMG_20190815_103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752528" cy="3888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Рабочий стол\фото\отчет 2019 сентябрь\теплица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996952"/>
            <a:ext cx="4104456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19999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tt-RU" sz="32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Кадыбаш авылы буенча шәхси </a:t>
            </a:r>
            <a:r>
              <a:rPr lang="tt-RU" sz="32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хуҗалыклардан сөт җыю.</a:t>
            </a:r>
            <a:br>
              <a:rPr lang="tt-RU" sz="32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</a:br>
            <a:r>
              <a:rPr lang="tt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Барлыгы </a:t>
            </a:r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2019 </a:t>
            </a:r>
            <a:r>
              <a:rPr lang="tt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елда </a:t>
            </a:r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17014  </a:t>
            </a:r>
            <a:r>
              <a:rPr lang="tt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л сөт </a:t>
            </a:r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җыелды</a:t>
            </a:r>
            <a:r>
              <a:rPr lang="tt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.</a:t>
            </a:r>
            <a:r>
              <a:rPr lang="ru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</a:br>
            <a:r>
              <a:rPr lang="tt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Дәүләткә иң күп сөт тапшырган шәхси хуҗалыклар .</a:t>
            </a:r>
          </a:p>
          <a:p>
            <a:r>
              <a:rPr lang="tt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1.Камарицкая Наталья Николаевна </a:t>
            </a:r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–</a:t>
            </a:r>
            <a:r>
              <a:rPr lang="tt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 </a:t>
            </a:r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4252 л;</a:t>
            </a:r>
          </a:p>
          <a:p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2 .Айдаров </a:t>
            </a:r>
            <a:r>
              <a:rPr lang="tt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Рәшит  хуҗалыгы - 3276 л;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   3 </a:t>
            </a:r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. </a:t>
            </a:r>
            <a:r>
              <a:rPr lang="tt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Башаров Тахир хуҗалыгы  -- </a:t>
            </a:r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2705 л;</a:t>
            </a:r>
            <a:r>
              <a:rPr lang="ru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</a:br>
            <a:r>
              <a:rPr lang="ru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   4 .</a:t>
            </a:r>
            <a:r>
              <a:rPr lang="tt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 </a:t>
            </a:r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Гайфиев </a:t>
            </a:r>
            <a:r>
              <a:rPr lang="tt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Ринат </a:t>
            </a:r>
            <a:r>
              <a:rPr lang="tt-RU" sz="2400" b="1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хуҗалыгы </a:t>
            </a:r>
            <a:r>
              <a:rPr lang="tt-RU" sz="2400" b="1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-3600 </a:t>
            </a:r>
            <a:r>
              <a:rPr lang="tt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л</a:t>
            </a:r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;</a:t>
            </a:r>
          </a:p>
          <a:p>
            <a:pPr marL="0" indent="0">
              <a:buNone/>
            </a:pPr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   5. </a:t>
            </a:r>
            <a:r>
              <a:rPr lang="ru-RU" sz="2400" b="1" dirty="0" err="1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Муллануров</a:t>
            </a:r>
            <a:r>
              <a:rPr lang="ru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Фәтхелбаян</a:t>
            </a:r>
            <a:r>
              <a:rPr lang="ru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— 2335 л;</a:t>
            </a:r>
            <a:endParaRPr lang="tt-RU" sz="2400" b="1" dirty="0" smtClean="0">
              <a:solidFill>
                <a:srgbClr val="002060"/>
              </a:solidFill>
              <a:latin typeface="Arial Black" pitchFamily="34" charset="0"/>
              <a:ea typeface="Batang" pitchFamily="18" charset="-127"/>
            </a:endParaRPr>
          </a:p>
          <a:p>
            <a:r>
              <a:rPr lang="tt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6.Абдуллин Илхам </a:t>
            </a:r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хуҗалыгы -1786 л.</a:t>
            </a:r>
            <a:endParaRPr lang="ru-RU" sz="2400" b="1" dirty="0">
              <a:solidFill>
                <a:srgbClr val="002060"/>
              </a:solidFill>
              <a:latin typeface="Arial Black" pitchFamily="34" charset="0"/>
              <a:ea typeface="Batang" pitchFamily="18" charset="-127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ctr"/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ctr"/>
            <a:endParaRPr lang="ru-RU" sz="1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/>
            </a:r>
            <a:b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</a:b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Picture 2" descr="C:\Documents and Settings\Администратор\Рабочий стол\75letinde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47696"/>
            <a:ext cx="2071718" cy="78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740331"/>
            <a:ext cx="1289436" cy="99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83410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tt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Касай авылы буенча шәхси хуҗалыклардан сөт җыю.</a:t>
            </a:r>
            <a:r>
              <a:rPr lang="tt-RU" sz="18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/>
            </a:r>
            <a:br>
              <a:rPr lang="tt-RU" sz="18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</a:br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Барлыгы 2019 </a:t>
            </a:r>
            <a:r>
              <a:rPr lang="tt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елда </a:t>
            </a:r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30002  л 523742 сумлык  </a:t>
            </a:r>
            <a:r>
              <a:rPr lang="tt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сөт җ</a:t>
            </a:r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ыелды</a:t>
            </a:r>
            <a:r>
              <a:rPr lang="tt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.</a:t>
            </a:r>
            <a:r>
              <a:rPr lang="ru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</a:br>
            <a:r>
              <a:rPr lang="tt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Дәүләткә иң күп сөт тапшырган шәхси хуҗалыклар .</a:t>
            </a:r>
          </a:p>
          <a:p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1.Ахмадиев Ал</a:t>
            </a:r>
            <a:r>
              <a:rPr lang="ru-RU" sz="2400" b="1" dirty="0" err="1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ьберт</a:t>
            </a:r>
            <a:r>
              <a:rPr lang="ru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 </a:t>
            </a:r>
            <a:r>
              <a:rPr lang="tt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хуҗалыгы</a:t>
            </a:r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 –</a:t>
            </a:r>
            <a:r>
              <a:rPr lang="tt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 </a:t>
            </a:r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9379 л; </a:t>
            </a:r>
            <a:r>
              <a:rPr lang="ru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</a:br>
            <a:r>
              <a:rPr lang="tt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2. </a:t>
            </a:r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Султанов Алмаз хуҗалыгы –8478 л;</a:t>
            </a:r>
            <a:r>
              <a:rPr lang="ru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</a:br>
            <a:r>
              <a:rPr lang="ru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3. </a:t>
            </a:r>
            <a:r>
              <a:rPr lang="ru-RU" sz="2400" b="1" dirty="0" err="1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Ахмадиев</a:t>
            </a:r>
            <a:r>
              <a:rPr lang="ru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Илхам</a:t>
            </a:r>
            <a:r>
              <a:rPr lang="ru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 </a:t>
            </a:r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хуҗалыгы --</a:t>
            </a:r>
            <a:r>
              <a:rPr lang="ru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 5783 л</a:t>
            </a:r>
            <a:r>
              <a:rPr lang="ru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;</a:t>
            </a:r>
            <a:endParaRPr lang="ru-RU" sz="2400" b="1" dirty="0" smtClean="0">
              <a:solidFill>
                <a:srgbClr val="002060"/>
              </a:solidFill>
              <a:latin typeface="Arial Black" pitchFamily="34" charset="0"/>
              <a:ea typeface="Batang" pitchFamily="18" charset="-127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4.Камарицкая Наталья </a:t>
            </a:r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хуҗалыгы– 4252л;</a:t>
            </a:r>
            <a:endParaRPr lang="ru-RU" sz="2400" b="1" dirty="0" smtClean="0">
              <a:solidFill>
                <a:srgbClr val="002060"/>
              </a:solidFill>
              <a:latin typeface="Arial Black" pitchFamily="34" charset="0"/>
              <a:ea typeface="Batang" pitchFamily="18" charset="-127"/>
            </a:endParaRPr>
          </a:p>
          <a:p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4. </a:t>
            </a:r>
            <a:r>
              <a:rPr lang="tt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Зарипова Анфиса хуҗалыгы  --  3876 </a:t>
            </a:r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л;</a:t>
            </a:r>
            <a:endParaRPr lang="ru-RU" sz="2400" b="1" dirty="0">
              <a:solidFill>
                <a:srgbClr val="002060"/>
              </a:solidFill>
              <a:latin typeface="Arial Black" pitchFamily="34" charset="0"/>
              <a:ea typeface="Batang" pitchFamily="18" charset="-127"/>
            </a:endParaRPr>
          </a:p>
          <a:p>
            <a:r>
              <a:rPr lang="tt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5</a:t>
            </a:r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. Ахмадиев Ильшат  </a:t>
            </a:r>
            <a:r>
              <a:rPr lang="tt-RU" sz="2400" b="1" dirty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хуҗалыгы -2687 </a:t>
            </a:r>
            <a:r>
              <a:rPr lang="tt-RU" sz="2400" b="1" dirty="0" smtClean="0">
                <a:solidFill>
                  <a:srgbClr val="002060"/>
                </a:solidFill>
                <a:latin typeface="Arial Black" pitchFamily="34" charset="0"/>
                <a:ea typeface="Batang" pitchFamily="18" charset="-127"/>
              </a:rPr>
              <a:t>л.</a:t>
            </a:r>
            <a:endParaRPr lang="ru-RU" sz="2400" b="1" dirty="0">
              <a:solidFill>
                <a:srgbClr val="002060"/>
              </a:solidFill>
              <a:latin typeface="Arial Black" pitchFamily="34" charset="0"/>
              <a:ea typeface="Batang" pitchFamily="18" charset="-127"/>
            </a:endParaRP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ctr"/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ctr"/>
            <a:endParaRPr lang="ru-RU" sz="1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/>
            </a:r>
            <a:b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</a:b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836712"/>
            <a:ext cx="1289436" cy="99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Documents and Settings\Администратор\Рабочий стол\75letinde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47696"/>
            <a:ext cx="2071718" cy="78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1447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188831"/>
              </p:ext>
            </p:extLst>
          </p:nvPr>
        </p:nvGraphicFramePr>
        <p:xfrm>
          <a:off x="571472" y="1785927"/>
          <a:ext cx="8072493" cy="2182561"/>
        </p:xfrm>
        <a:graphic>
          <a:graphicData uri="http://schemas.openxmlformats.org/drawingml/2006/table">
            <a:tbl>
              <a:tblPr/>
              <a:tblGrid>
                <a:gridCol w="2690550"/>
                <a:gridCol w="2690550"/>
                <a:gridCol w="1353709"/>
                <a:gridCol w="1337684"/>
              </a:tblGrid>
              <a:tr h="5000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НДФЛ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92 000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92</a:t>
                      </a:r>
                      <a:r>
                        <a:rPr lang="tt-RU" sz="2400" b="1" baseline="0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tt-RU" sz="2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000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100%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МИЛЕК </a:t>
                      </a:r>
                      <a:r>
                        <a:rPr lang="tt-RU" sz="2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салымы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</a:t>
                      </a:r>
                      <a:r>
                        <a:rPr lang="tt-RU" sz="24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tt-RU" sz="2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00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11 100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100</a:t>
                      </a:r>
                      <a:r>
                        <a:rPr lang="tt-RU" sz="2400" b="1" baseline="0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tt-RU" sz="2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ҖИР </a:t>
                      </a:r>
                      <a:r>
                        <a:rPr lang="tt-RU" sz="2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салымы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299</a:t>
                      </a:r>
                      <a:r>
                        <a:rPr lang="tt-RU" sz="2400" b="1" baseline="0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</a:t>
                      </a:r>
                      <a:r>
                        <a:rPr lang="tt-RU" sz="2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00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299 500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baseline="0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100 </a:t>
                      </a:r>
                      <a:r>
                        <a:rPr lang="tt-RU" sz="2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Транспорт</a:t>
                      </a:r>
                      <a:r>
                        <a:rPr lang="tt-RU" sz="2400" b="1" baseline="0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салымы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 </a:t>
                      </a:r>
                      <a:r>
                        <a:rPr lang="tt-RU" sz="24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000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</a:t>
                      </a:r>
                      <a:r>
                        <a:rPr lang="tt-RU" sz="2400" b="1" baseline="0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tt-RU" sz="2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000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r>
                        <a:rPr lang="tt-RU" sz="2400" b="1" baseline="0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tt-RU" sz="2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ҮЗАРАСАЛЫМ</a:t>
                      </a:r>
                      <a:endParaRPr lang="ru-RU" sz="2400" b="1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102 300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baseline="0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91 200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89,1</a:t>
                      </a:r>
                      <a:r>
                        <a:rPr lang="tt-RU" sz="2400" b="1" baseline="0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tt-RU" sz="24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1928794" y="857232"/>
            <a:ext cx="50006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БЮДЖЕТ </a:t>
            </a:r>
            <a:r>
              <a:rPr kumimoji="0" lang="tt-RU" sz="4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ҮТӘЛЕШЕ</a:t>
            </a:r>
            <a:endParaRPr kumimoji="0" lang="tt-RU" sz="40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94743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 txBox="1">
            <a:spLocks/>
          </p:cNvSpPr>
          <p:nvPr/>
        </p:nvSpPr>
        <p:spPr>
          <a:xfrm>
            <a:off x="152400" y="127555"/>
            <a:ext cx="8839201" cy="924005"/>
          </a:xfrm>
          <a:prstGeom prst="rect">
            <a:avLst/>
          </a:prstGeom>
          <a:solidFill>
            <a:srgbClr val="CDDDAD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457200" algn="l"/>
              </a:tabLst>
              <a:defRPr/>
            </a:pPr>
            <a:endParaRPr sz="1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ahoma" pitchFamily="34" charset="0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228600" y="137160"/>
            <a:ext cx="8610600" cy="9144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altLang="ru-RU" sz="1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altLang="ru-RU" sz="18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амообложени</a:t>
            </a:r>
            <a:r>
              <a:rPr lang="ru-RU" altLang="ru-RU" sz="1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е </a:t>
            </a:r>
            <a:r>
              <a:rPr lang="ru-RU" altLang="ru-RU" sz="18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акчасына</a:t>
            </a:r>
            <a:r>
              <a:rPr lang="ru-RU" altLang="ru-RU" sz="1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т</a:t>
            </a:r>
            <a:r>
              <a:rPr lang="tt-RU" altLang="ru-RU" sz="1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үбәндәге эшләр эшләнде</a:t>
            </a:r>
            <a:endParaRPr altLang="ru-RU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AutoShape 18" descr="https://img09.rl0.ru/a9a9c4b238cde443ddd5b80d0c10769f/c3264x2448/buinsk.tatarstan.ru/file/SAM_6128(3).jpg"/>
          <p:cNvSpPr>
            <a:spLocks noChangeAspect="1" noChangeArrowheads="1"/>
          </p:cNvSpPr>
          <p:nvPr/>
        </p:nvSpPr>
        <p:spPr bwMode="auto">
          <a:xfrm>
            <a:off x="63500" y="-163830"/>
            <a:ext cx="30480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1" name="Picture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50741" y="3807871"/>
            <a:ext cx="2998976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274" y="3796704"/>
            <a:ext cx="3060748" cy="274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 descr="D:\Рабочий стол\фото\отчет 2019 сентябрь\койма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909" y="1051560"/>
            <a:ext cx="2846576" cy="261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937" y="1063491"/>
            <a:ext cx="3199253" cy="2608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11" y="3796702"/>
            <a:ext cx="2819400" cy="271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051560"/>
            <a:ext cx="2722901" cy="2620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764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t-RU" dirty="0" smtClean="0"/>
              <a:t>Үзарасалым түбәндәге җирле мәсьәләләрне хәл итүгә юнәлтелде: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t-RU" dirty="0"/>
              <a:t>1.Авыл җирлеге торак пунктларында территорияне төзекләндерү.</a:t>
            </a:r>
            <a:endParaRPr lang="ru-RU" dirty="0"/>
          </a:p>
          <a:p>
            <a:r>
              <a:rPr lang="tt-RU" dirty="0"/>
              <a:t>2. Җирлек торак пунктлары чикләрендә су белән тәэмин итүне оештыру.</a:t>
            </a:r>
            <a:endParaRPr lang="ru-RU" dirty="0"/>
          </a:p>
          <a:p>
            <a:r>
              <a:rPr lang="tt-RU" dirty="0"/>
              <a:t>3. Касай су скважинасы өчен санитар саклау зонасын урнаштыру.</a:t>
            </a:r>
            <a:endParaRPr lang="ru-RU" dirty="0"/>
          </a:p>
          <a:p>
            <a:r>
              <a:rPr lang="tt-RU" dirty="0"/>
              <a:t>4. Җирләү урыннарын  карап тоту (Касай авылы зиратын карап тоту).</a:t>
            </a:r>
            <a:endParaRPr lang="ru-RU" dirty="0"/>
          </a:p>
          <a:p>
            <a:r>
              <a:rPr lang="tt-RU" dirty="0"/>
              <a:t>5. Җирлек торак пунктлары чикләрендә беренчел янгын куркынычсызлыгы чараларын тәэмин итү.</a:t>
            </a:r>
            <a:endParaRPr lang="ru-RU" dirty="0"/>
          </a:p>
          <a:p>
            <a:r>
              <a:rPr lang="tt-RU" dirty="0"/>
              <a:t>6. Кадыбаш авылы Яшьләр урамы юлын ремонтлау.</a:t>
            </a:r>
            <a:endParaRPr lang="ru-RU" dirty="0"/>
          </a:p>
          <a:p>
            <a:r>
              <a:rPr lang="tt-RU" dirty="0"/>
              <a:t>7. Вак таш сатып алу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212555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8064896" cy="555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379139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Кадыбашское СП\Desktop\огнет. насос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764704"/>
            <a:ext cx="8358246" cy="58579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602373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1"/>
            <a:ext cx="8280920" cy="541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810967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3960440" cy="548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64704"/>
            <a:ext cx="4104456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229056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C:\Users\Кадыбашское СП\Desktop\презентация отчет\DSCN2859.JPG"/>
          <p:cNvPicPr/>
          <p:nvPr/>
        </p:nvPicPr>
        <p:blipFill>
          <a:blip r:embed="rId2" cstate="print"/>
          <a:srcRect l="27659" r="23036" b="34244"/>
          <a:stretch>
            <a:fillRect/>
          </a:stretch>
        </p:blipFill>
        <p:spPr bwMode="auto">
          <a:xfrm>
            <a:off x="875273" y="140002"/>
            <a:ext cx="2928958" cy="2928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2" name="Picture 2" descr="D:\Рабочий стол\фото\отчет 2019 сентябрь\мэчет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68960"/>
            <a:ext cx="3888432" cy="3386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62892"/>
            <a:ext cx="3672408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876" y="476672"/>
            <a:ext cx="3848564" cy="24862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 txBox="1">
            <a:spLocks/>
          </p:cNvSpPr>
          <p:nvPr/>
        </p:nvSpPr>
        <p:spPr>
          <a:xfrm>
            <a:off x="152400" y="127555"/>
            <a:ext cx="8839201" cy="924005"/>
          </a:xfrm>
          <a:prstGeom prst="rect">
            <a:avLst/>
          </a:prstGeom>
          <a:solidFill>
            <a:srgbClr val="CDDDAD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457200" algn="l"/>
              </a:tabLst>
              <a:defRPr/>
            </a:pPr>
            <a:endParaRPr lang="ru-RU" sz="1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228600" y="137160"/>
            <a:ext cx="8610600" cy="9144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alt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AutoShape 18" descr="https://img09.rl0.ru/a9a9c4b238cde443ddd5b80d0c10769f/c3264x2448/buinsk.tatarstan.ru/file/SAM_6128(3).jpg"/>
          <p:cNvSpPr>
            <a:spLocks noChangeAspect="1" noChangeArrowheads="1"/>
          </p:cNvSpPr>
          <p:nvPr/>
        </p:nvSpPr>
        <p:spPr bwMode="auto">
          <a:xfrm>
            <a:off x="63500" y="-163830"/>
            <a:ext cx="30480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886201" y="1417320"/>
            <a:ext cx="5181601" cy="53035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ru-RU" sz="15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ru-RU" sz="15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5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2019 </a:t>
            </a:r>
            <a:r>
              <a:rPr lang="ru-RU" sz="15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елда</a:t>
            </a:r>
            <a:r>
              <a:rPr lang="ru-RU" sz="15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самообложение </a:t>
            </a:r>
            <a:r>
              <a:rPr lang="ru-RU" sz="15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суммасы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– 300 </a:t>
            </a:r>
            <a:r>
              <a:rPr lang="ru-RU" sz="15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сум</a:t>
            </a:r>
            <a:endPara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lvl="0">
              <a:spcAft>
                <a:spcPts val="600"/>
              </a:spcAft>
            </a:pPr>
            <a:r>
              <a:rPr lang="ru-RU" sz="15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Халыктан</a:t>
            </a:r>
            <a:r>
              <a:rPr lang="ru-RU" sz="15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җыелган</a:t>
            </a:r>
            <a:r>
              <a:rPr lang="ru-RU" sz="15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сумма – 91,2 </a:t>
            </a:r>
            <a:r>
              <a:rPr lang="ru-RU" sz="15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мең</a:t>
            </a:r>
            <a:r>
              <a:rPr lang="ru-RU" sz="15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сум</a:t>
            </a:r>
            <a:r>
              <a:rPr lang="ru-RU" sz="15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>
              <a:spcAft>
                <a:spcPts val="600"/>
              </a:spcAft>
            </a:pPr>
            <a:r>
              <a:rPr lang="ru-RU" sz="15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Республика </a:t>
            </a:r>
            <a:r>
              <a:rPr lang="ru-RU" sz="15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бюджетыннан</a:t>
            </a:r>
            <a:r>
              <a:rPr lang="ru-RU" sz="15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бүленгән</a:t>
            </a:r>
            <a:r>
              <a:rPr lang="ru-RU" sz="15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акча</a:t>
            </a:r>
            <a:r>
              <a:rPr lang="ru-RU" sz="15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– 456  </a:t>
            </a:r>
            <a:r>
              <a:rPr lang="ru-RU" sz="15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мең</a:t>
            </a:r>
            <a:r>
              <a:rPr lang="ru-RU" sz="15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00" b="1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сум</a:t>
            </a:r>
            <a:r>
              <a:rPr lang="ru-RU" sz="15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.</a:t>
            </a: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ru-RU" sz="8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23" y="3794089"/>
            <a:ext cx="317182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23" y="1051561"/>
            <a:ext cx="3094877" cy="2742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579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t-RU" sz="4400" dirty="0"/>
              <a:t>Авыл җирлеге торак пунктларында территорияне төзекләндерү</a:t>
            </a:r>
            <a:r>
              <a:rPr lang="tt-RU" dirty="0"/>
              <a:t>.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5" name="Picture 3" descr="D:\Рабочий стол\фото\отчет 2019 сентябрь\юл молодеж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58" y="1916832"/>
            <a:ext cx="7848872" cy="481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99672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2" name="Picture 4" descr="D:\Рабочий стол\фото\отчет 2019 сентябрь\юл молодеж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8136904" cy="571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68382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D:\Рабочий стол\фото\отчет 2019 сентябрь\юл молодежь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7992888" cy="583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55280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22960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tt-RU" dirty="0" smtClean="0"/>
              <a:t>КОЙМАЛАРНЫ ТӨЗЕКЛӘНДЕРҮ</a:t>
            </a:r>
            <a:endParaRPr lang="ru-RU" dirty="0"/>
          </a:p>
        </p:txBody>
      </p:sp>
      <p:pic>
        <p:nvPicPr>
          <p:cNvPr id="11266" name="Picture 2" descr="D:\Рабочий стол\фото\отчет 2019 сентябрь\КОЙМА 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7704856" cy="498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72620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D:\Рабочий стол\фото\отчет 2019 сентябрь\КОЙМА 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1"/>
            <a:ext cx="8006177" cy="541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05740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5" name="Picture 3" descr="D:\Рабочий стол\фото\отчет 2019 сентябрь\ИЛДАР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9"/>
            <a:ext cx="8208912" cy="534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44723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208912" cy="527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74273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23" y="1935163"/>
            <a:ext cx="7426154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009950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t-RU" dirty="0" smtClean="0"/>
              <a:t>Үзарасалым  Кадыбашта түбәндәге җирле мәсьәләләрне хәл итүгә юнәлтеләчәк: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tt-RU" dirty="0" smtClean="0"/>
              <a:t>1.Бина  һәм корылмаларның тышкы фасадларын, коймаларын тәзекләндерү һәм ремонтлау.</a:t>
            </a:r>
            <a:endParaRPr lang="ru-RU" dirty="0"/>
          </a:p>
          <a:p>
            <a:r>
              <a:rPr lang="tt-RU" dirty="0" smtClean="0"/>
              <a:t> Кадыбаш авлында коелар ремонтлау.</a:t>
            </a:r>
            <a:endParaRPr lang="ru-RU" dirty="0"/>
          </a:p>
          <a:p>
            <a:r>
              <a:rPr lang="tt-RU" dirty="0" smtClean="0"/>
              <a:t> </a:t>
            </a:r>
            <a:r>
              <a:rPr lang="tt-RU" dirty="0"/>
              <a:t>Кадыбаш авлында </a:t>
            </a:r>
            <a:r>
              <a:rPr lang="tt-RU" dirty="0" smtClean="0"/>
              <a:t>чишмәләрне карап  тоту һәм ремонтлау.</a:t>
            </a:r>
            <a:endParaRPr lang="ru-RU" dirty="0"/>
          </a:p>
          <a:p>
            <a:r>
              <a:rPr lang="tt-RU" dirty="0" smtClean="0"/>
              <a:t> Кадыбаш авлындагы агачларны кисү.</a:t>
            </a:r>
            <a:endParaRPr lang="ru-RU" dirty="0"/>
          </a:p>
          <a:p>
            <a:r>
              <a:rPr lang="tt-RU" dirty="0" smtClean="0"/>
              <a:t> Кадыбаш аылында зиратка илтүче тыкрыктагы юлны көйләү.</a:t>
            </a:r>
            <a:endParaRPr lang="ru-RU" dirty="0"/>
          </a:p>
          <a:p>
            <a:r>
              <a:rPr lang="tt-RU" dirty="0" smtClean="0"/>
              <a:t>МТЗ-82-1 тракторы </a:t>
            </a:r>
            <a:r>
              <a:rPr lang="tt-RU" smtClean="0"/>
              <a:t>өчен гараж </a:t>
            </a:r>
            <a:r>
              <a:rPr lang="tt-RU" dirty="0" smtClean="0"/>
              <a:t>ремонтлау.</a:t>
            </a:r>
          </a:p>
          <a:p>
            <a:r>
              <a:rPr lang="tt-RU" dirty="0" smtClean="0"/>
              <a:t>2.Кадыбаш авылы урамнарын кардан чистарту. </a:t>
            </a:r>
          </a:p>
          <a:p>
            <a:r>
              <a:rPr lang="tt-RU" dirty="0" smtClean="0"/>
              <a:t>3. Тирән насос сатып алу, су челтәрләрен ремонтлау өчен җиһазлар сатып алу.Кадыбаш авлындагы суүткәргеч трассасын ремонтлау.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321282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t-RU" dirty="0" smtClean="0"/>
              <a:t>Бүген җирлекләргә күп төрле эш йөкләтелгән</a:t>
            </a:r>
            <a:endParaRPr lang="ru-RU" dirty="0"/>
          </a:p>
        </p:txBody>
      </p:sp>
      <p:pic>
        <p:nvPicPr>
          <p:cNvPr id="3074" name="Picture 2" descr="D:\Рабочий стол\фото\отчет 2019 сентябрь\Резеда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88840"/>
            <a:ext cx="3530352" cy="44191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Рабочий стол\фото\отчет 2019 сентябрь\ЛЕЙЛА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17192"/>
            <a:ext cx="3240360" cy="39624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t-RU" dirty="0" smtClean="0"/>
              <a:t>Үзарасалым  Касайда түбәндәге җирле мәсьәләләрне хәл итүгә юнәлтеләчәк: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t-RU" sz="4000" dirty="0" smtClean="0"/>
              <a:t>1.Касай авылы урамнарын кардан чистарту.</a:t>
            </a:r>
          </a:p>
          <a:p>
            <a:pPr marL="0" indent="0">
              <a:buNone/>
            </a:pPr>
            <a:endParaRPr lang="ru-RU" sz="4000" dirty="0"/>
          </a:p>
          <a:p>
            <a:r>
              <a:rPr lang="tt-RU" sz="4000" dirty="0" smtClean="0"/>
              <a:t>2.Касай авлында санитар саклау зонасын урнаштыру.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5914917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000" smtClean="0"/>
              <a:t>     </a:t>
            </a:r>
            <a:r>
              <a:rPr lang="ru-RU" sz="4400" b="1" smtClean="0">
                <a:solidFill>
                  <a:srgbClr val="FF0000"/>
                </a:solidFill>
              </a:rPr>
              <a:t>1,5 </a:t>
            </a:r>
            <a:r>
              <a:rPr lang="ru-RU" sz="4400" b="1" dirty="0" smtClean="0">
                <a:solidFill>
                  <a:srgbClr val="FF0000"/>
                </a:solidFill>
              </a:rPr>
              <a:t>млн. </a:t>
            </a:r>
            <a:r>
              <a:rPr lang="ru-RU" sz="4400" b="1" dirty="0" err="1" smtClean="0">
                <a:solidFill>
                  <a:srgbClr val="FF0000"/>
                </a:solidFill>
              </a:rPr>
              <a:t>сумлык</a:t>
            </a:r>
            <a:r>
              <a:rPr lang="ru-RU" sz="4400" b="1" dirty="0" smtClean="0">
                <a:solidFill>
                  <a:srgbClr val="FF0000"/>
                </a:solidFill>
              </a:rPr>
              <a:t> грант </a:t>
            </a:r>
            <a:r>
              <a:rPr lang="ru-RU" sz="4400" b="1" dirty="0" err="1" smtClean="0">
                <a:solidFill>
                  <a:srgbClr val="FF0000"/>
                </a:solidFill>
              </a:rPr>
              <a:t>акчасына</a:t>
            </a:r>
            <a:r>
              <a:rPr lang="ru-RU" sz="4400" b="1" dirty="0" smtClean="0">
                <a:solidFill>
                  <a:srgbClr val="FF0000"/>
                </a:solidFill>
              </a:rPr>
              <a:t> </a:t>
            </a:r>
            <a:r>
              <a:rPr lang="ru-RU" sz="4400" b="1" dirty="0" err="1" smtClean="0">
                <a:solidFill>
                  <a:srgbClr val="FF0000"/>
                </a:solidFill>
              </a:rPr>
              <a:t>яңа</a:t>
            </a:r>
            <a:r>
              <a:rPr lang="ru-RU" sz="4400" b="1" dirty="0" smtClean="0">
                <a:solidFill>
                  <a:srgbClr val="FF0000"/>
                </a:solidFill>
              </a:rPr>
              <a:t> МТЗ  -82,1 тракторы</a:t>
            </a:r>
            <a:r>
              <a:rPr lang="tt-RU" sz="4400" b="1" dirty="0" smtClean="0">
                <a:solidFill>
                  <a:srgbClr val="FF0000"/>
                </a:solidFill>
              </a:rPr>
              <a:t> :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tt-RU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Барлыгы- 507 кеше . </a:t>
            </a:r>
          </a:p>
          <a:p>
            <a:pPr algn="ctr">
              <a:buNone/>
            </a:pPr>
            <a:r>
              <a:rPr lang="tt-RU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Туучы балалр-3</a:t>
            </a:r>
          </a:p>
          <a:p>
            <a:pPr algn="ctr">
              <a:buNone/>
            </a:pPr>
            <a:r>
              <a:rPr lang="tt-RU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Үлүчеләр -15 кеше.   </a:t>
            </a:r>
          </a:p>
          <a:p>
            <a:pPr algn="ctr">
              <a:buNone/>
            </a:pPr>
            <a:r>
              <a:rPr lang="tt-RU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Авыл җирлегендә барлыгы –</a:t>
            </a:r>
          </a:p>
          <a:p>
            <a:pPr algn="ctr">
              <a:buNone/>
            </a:pPr>
            <a:r>
              <a:rPr lang="tt-RU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236  ир-ат,   </a:t>
            </a:r>
          </a:p>
          <a:p>
            <a:pPr algn="ctr">
              <a:buNone/>
            </a:pPr>
            <a:r>
              <a:rPr lang="tt-RU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271 хатын кыз яши. </a:t>
            </a:r>
            <a:endParaRPr lang="ru-RU" sz="36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32856"/>
            <a:ext cx="7632848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72850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7" name="Picture 3" descr="D:\Рабочий стол\фото\фото разброс\өмә\ЭМЭ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8064896" cy="512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81490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D:\Рабочий стол\фото\отчет 2019 сентябрь\СУ БУЕ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820891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28067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D:\Рабочий стол\дилүсә\IMG-20180822-WA0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57" y="692696"/>
            <a:ext cx="489654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Рабочий стол\дилүсә\IMG-20180822-WA0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92238"/>
            <a:ext cx="3779912" cy="561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32068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t-RU" dirty="0" smtClean="0"/>
              <a:t>Сабантуй бәйрәме</a:t>
            </a:r>
            <a:endParaRPr lang="ru-RU" dirty="0"/>
          </a:p>
        </p:txBody>
      </p:sp>
      <p:pic>
        <p:nvPicPr>
          <p:cNvPr id="12290" name="Picture 2" descr="D:\Рабочий стол\фото\отчет 2019 сентябрь\саб ту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763284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9" name="Picture 5" descr="D:\Рабочий стол\фото\отчет 2019 сентябрь\навруз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93" y="620688"/>
            <a:ext cx="84772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20699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3 </a:t>
            </a:r>
            <a:r>
              <a:rPr lang="ru-RU" dirty="0" err="1"/>
              <a:t>с</a:t>
            </a:r>
            <a:r>
              <a:rPr lang="ru-RU" dirty="0" err="1" smtClean="0"/>
              <a:t>оциаль</a:t>
            </a:r>
            <a:r>
              <a:rPr lang="ru-RU" dirty="0" smtClean="0"/>
              <a:t>  </a:t>
            </a:r>
            <a:r>
              <a:rPr lang="ru-RU" dirty="0" err="1" smtClean="0"/>
              <a:t>хез</a:t>
            </a:r>
            <a:r>
              <a:rPr lang="tt-RU" dirty="0" smtClean="0"/>
              <a:t>мәткәр хезмәт күрсәтә</a:t>
            </a:r>
            <a:endParaRPr lang="ru-RU" dirty="0"/>
          </a:p>
        </p:txBody>
      </p:sp>
      <p:pic>
        <p:nvPicPr>
          <p:cNvPr id="3074" name="Picture 2" descr="D:\Рабочий стол\телефон\ЭБИ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340767"/>
            <a:ext cx="5256585" cy="5324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89031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04" y="404664"/>
            <a:ext cx="5256584" cy="33843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92696"/>
            <a:ext cx="3456384" cy="48794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36" y="3789040"/>
            <a:ext cx="4680520" cy="28803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513648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8352928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179637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t-RU" dirty="0" smtClean="0"/>
              <a:t>Хуҗалыклар буенча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tt-RU" sz="3200" dirty="0"/>
              <a:t> </a:t>
            </a:r>
            <a:r>
              <a:rPr lang="tt-RU" sz="3200" dirty="0" smtClean="0"/>
              <a:t>          </a:t>
            </a:r>
            <a:r>
              <a:rPr lang="tt-RU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Барлыгы- 295 хуҗалык </a:t>
            </a:r>
            <a:endParaRPr lang="tt-RU" sz="3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buNone/>
            </a:pPr>
            <a:r>
              <a:rPr lang="tt-RU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193- яши торган хуҗалыклар  </a:t>
            </a:r>
            <a:endParaRPr lang="tt-RU" sz="3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buNone/>
            </a:pPr>
            <a:r>
              <a:rPr lang="tt-RU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64 – кеше тормый торган хуҗалыклар</a:t>
            </a:r>
            <a:endParaRPr lang="tt-RU" sz="3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buNone/>
            </a:pPr>
            <a:r>
              <a:rPr lang="tt-RU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38 – җәйге чорда гына кайтып яшәүче хуҗалыклар   </a:t>
            </a:r>
            <a:endParaRPr lang="ru-RU" sz="3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209977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D:\Рабочий стол\фото\отчет 2019 сентябрь\май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5040560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D:\Рабочий стол\фото\отчет 2019 сентябрь\май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573016"/>
            <a:ext cx="4565576" cy="3059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08318533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t-RU" dirty="0" smtClean="0"/>
              <a:t>Саклык банкы ,элемтә хезмәте яхшы оештырылган</a:t>
            </a:r>
            <a:endParaRPr lang="ru-RU" dirty="0"/>
          </a:p>
        </p:txBody>
      </p:sp>
      <p:pic>
        <p:nvPicPr>
          <p:cNvPr id="2050" name="Picture 2" descr="C:\Users\sovet\Desktop\DSCN38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2000240"/>
            <a:ext cx="4786346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2" descr="D:\Рабочий стол\фото\отчет 2019 сентябрь\сбербан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00240"/>
            <a:ext cx="3115816" cy="3962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Рабочий стол\телефон\МАГ РЕЗ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593407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8687941" cy="550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667171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36712"/>
            <a:ext cx="5832648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009642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t-RU" dirty="0"/>
              <a:t>Элемтә бүлекчәсе</a:t>
            </a:r>
            <a:endParaRPr lang="ru-RU" dirty="0"/>
          </a:p>
        </p:txBody>
      </p:sp>
      <p:pic>
        <p:nvPicPr>
          <p:cNvPr id="3" name="Picture 4" descr="C:\Users\sovet\Desktop\отчетка 26.01.2017\DSCN3810.JPG"/>
          <p:cNvPicPr>
            <a:picLocks noChangeAspect="1" noChangeArrowheads="1"/>
          </p:cNvPicPr>
          <p:nvPr/>
        </p:nvPicPr>
        <p:blipFill>
          <a:blip r:embed="rId2"/>
          <a:srcRect b="47059"/>
          <a:stretch>
            <a:fillRect/>
          </a:stretch>
        </p:blipFill>
        <p:spPr bwMode="auto">
          <a:xfrm>
            <a:off x="142844" y="1928802"/>
            <a:ext cx="3643338" cy="2571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sovet\Desktop\отчетка 26.01.2017\DSCN38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1928802"/>
            <a:ext cx="5429288" cy="45720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106094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770485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237288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6" descr="https://edu.tatar.ru/upload/gallery_photo/718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8352928" cy="579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9942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34651"/>
            <a:ext cx="3603873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764704"/>
            <a:ext cx="4104456" cy="24616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07" y="3645024"/>
            <a:ext cx="4104456" cy="25972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01008"/>
            <a:ext cx="3747889" cy="2525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983867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D:\Рабочий стол\фото\отчет 2019 сентябрь\СОБ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73016"/>
            <a:ext cx="4032448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3555" name="Picture 3" descr="D:\Рабочий стол\фото\отчет 2019 сентябрь\СОБР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60" y="836712"/>
            <a:ext cx="4032448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21106519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http://tatarstan.ru/rus/file/news/841_n1539000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984"/>
            <a:ext cx="849694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1253"/>
            <a:ext cx="3600400" cy="2381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808814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D:\Рабочий стол\фото\отчет 2019 сентябрь\масгуть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2" r="5942"/>
          <a:stretch>
            <a:fillRect/>
          </a:stretch>
        </p:blipFill>
        <p:spPr bwMode="auto">
          <a:xfrm rot="420000">
            <a:off x="3786267" y="1175445"/>
            <a:ext cx="4617720" cy="39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Рабочий стол\фото\отчет 2019 сентябрь\әнисә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8" y="404664"/>
            <a:ext cx="3962400" cy="29718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Рабочий стол\фото\отчет 2019 сентябрь\газил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" y="3429000"/>
            <a:ext cx="3962400" cy="29718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Бөек</a:t>
            </a:r>
            <a:r>
              <a:rPr lang="ru-RU" dirty="0" smtClean="0"/>
              <a:t> </a:t>
            </a:r>
            <a:r>
              <a:rPr lang="ru-RU" dirty="0" err="1" smtClean="0"/>
              <a:t>җиңүнең</a:t>
            </a:r>
            <a:r>
              <a:rPr lang="ru-RU" dirty="0" smtClean="0"/>
              <a:t> 75 </a:t>
            </a:r>
            <a:r>
              <a:rPr lang="ru-RU" dirty="0" err="1" smtClean="0"/>
              <a:t>еллыгына</a:t>
            </a:r>
            <a:r>
              <a:rPr lang="ru-RU" dirty="0" smtClean="0"/>
              <a:t> </a:t>
            </a:r>
            <a:r>
              <a:rPr lang="ru-RU" dirty="0" err="1" smtClean="0"/>
              <a:t>багышланган</a:t>
            </a:r>
            <a:r>
              <a:rPr lang="ru-RU" dirty="0" smtClean="0"/>
              <a:t> </a:t>
            </a:r>
            <a:r>
              <a:rPr lang="ru-RU" dirty="0" err="1" smtClean="0"/>
              <a:t>чаралар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772816"/>
            <a:ext cx="6318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t-RU" dirty="0"/>
              <a:t>“Онытылмас ул көннәр” митинг.</a:t>
            </a:r>
            <a:endParaRPr lang="ru-RU" dirty="0"/>
          </a:p>
          <a:p>
            <a:pPr lvl="0"/>
            <a:r>
              <a:rPr lang="tt-RU" dirty="0"/>
              <a:t>“Яш</a:t>
            </a:r>
            <a:r>
              <a:rPr lang="ru-RU" dirty="0"/>
              <a:t>ь</a:t>
            </a:r>
            <a:r>
              <a:rPr lang="tt-RU" dirty="0"/>
              <a:t>лек хатирәләре” тыл ветераннары белән очрашу.</a:t>
            </a:r>
            <a:endParaRPr lang="ru-RU" dirty="0"/>
          </a:p>
          <a:p>
            <a:pPr lvl="0"/>
            <a:r>
              <a:rPr lang="tt-RU" dirty="0"/>
              <a:t>“Рәхмәт сезгә Ветераннар” балалар белән кон</a:t>
            </a:r>
            <a:r>
              <a:rPr lang="ru-RU" dirty="0" err="1"/>
              <a:t>церт</a:t>
            </a:r>
            <a:r>
              <a:rPr lang="ru-RU" dirty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780928"/>
            <a:ext cx="777686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t-RU" dirty="0"/>
              <a:t>“</a:t>
            </a:r>
            <a:r>
              <a:rPr lang="ru-RU" dirty="0"/>
              <a:t>Блокада </a:t>
            </a:r>
            <a:r>
              <a:rPr lang="ru-RU" dirty="0" err="1"/>
              <a:t>турында</a:t>
            </a:r>
            <a:r>
              <a:rPr lang="ru-RU" dirty="0"/>
              <a:t> </a:t>
            </a:r>
            <a:r>
              <a:rPr lang="ru-RU" dirty="0" err="1"/>
              <a:t>укыйбыз</a:t>
            </a:r>
            <a:r>
              <a:rPr lang="ru-RU" dirty="0"/>
              <a:t> " </a:t>
            </a:r>
            <a:r>
              <a:rPr lang="ru-RU" dirty="0" err="1"/>
              <a:t>акциясе</a:t>
            </a:r>
            <a:endParaRPr lang="ru-RU" dirty="0"/>
          </a:p>
          <a:p>
            <a:pPr lvl="0"/>
            <a:r>
              <a:rPr lang="tt-RU" dirty="0"/>
              <a:t>“Син тынычлык телисең һәм сугышны хәтерлисең" китап күргәзмәсе.</a:t>
            </a:r>
            <a:endParaRPr lang="ru-RU" dirty="0"/>
          </a:p>
          <a:p>
            <a:pPr lvl="0"/>
            <a:r>
              <a:rPr lang="tt-RU" dirty="0"/>
              <a:t>Батырлык сәгате (1943 елның 27 февралендә гвардия рядовойы А.М. Матросов дошман дзоты амбразурасын күкрәге белән япты).</a:t>
            </a:r>
            <a:endParaRPr lang="ru-RU" dirty="0"/>
          </a:p>
          <a:p>
            <a:pPr lvl="0"/>
            <a:r>
              <a:rPr lang="tt-RU" dirty="0"/>
              <a:t>“</a:t>
            </a:r>
            <a:r>
              <a:rPr lang="ru-RU" dirty="0" err="1"/>
              <a:t>Сугыш</a:t>
            </a:r>
            <a:r>
              <a:rPr lang="ru-RU" dirty="0"/>
              <a:t> </a:t>
            </a:r>
            <a:r>
              <a:rPr lang="ru-RU" dirty="0" err="1"/>
              <a:t>мизгелләре</a:t>
            </a:r>
            <a:r>
              <a:rPr lang="ru-RU" dirty="0"/>
              <a:t> </a:t>
            </a:r>
            <a:r>
              <a:rPr lang="ru-RU" dirty="0" err="1"/>
              <a:t>Китап</a:t>
            </a:r>
            <a:r>
              <a:rPr lang="ru-RU" dirty="0"/>
              <a:t> </a:t>
            </a:r>
            <a:r>
              <a:rPr lang="ru-RU" dirty="0" err="1"/>
              <a:t>хәтерендә</a:t>
            </a:r>
            <a:r>
              <a:rPr lang="ru-RU" dirty="0"/>
              <a:t> " республика </a:t>
            </a:r>
            <a:r>
              <a:rPr lang="ru-RU" dirty="0" err="1"/>
              <a:t>конкурсында</a:t>
            </a:r>
            <a:r>
              <a:rPr lang="ru-RU" dirty="0"/>
              <a:t> </a:t>
            </a:r>
            <a:r>
              <a:rPr lang="ru-RU" dirty="0" err="1"/>
              <a:t>катнашу</a:t>
            </a:r>
            <a:r>
              <a:rPr lang="tt-RU" dirty="0"/>
              <a:t>.</a:t>
            </a:r>
            <a:endParaRPr lang="ru-RU" dirty="0"/>
          </a:p>
          <a:p>
            <a:pPr lvl="0"/>
            <a:r>
              <a:rPr lang="tt-RU" dirty="0"/>
              <a:t>Җиңү көнен бәйрәм итү: Үлемсез полк, «Бөек Җиңүгә Дан "обелискы янында тантаналы митинг, концерт, «Хәтер шәме" акциясе».</a:t>
            </a:r>
            <a:endParaRPr lang="ru-RU" dirty="0"/>
          </a:p>
          <a:p>
            <a:pPr lvl="0"/>
            <a:r>
              <a:rPr lang="tt-RU" dirty="0"/>
              <a:t>Бөек Ватан сугышында катнашкан якташларыбызның фотосурәтләре белән "сугыш йөзләре , Җиңү йөзләре" альбомын төзү.</a:t>
            </a:r>
            <a:endParaRPr lang="ru-RU" dirty="0"/>
          </a:p>
          <a:p>
            <a:pPr lvl="0"/>
            <a:r>
              <a:rPr lang="tt-RU" dirty="0"/>
              <a:t>“</a:t>
            </a:r>
            <a:r>
              <a:rPr lang="ru-RU" dirty="0" err="1"/>
              <a:t>Балаларга</a:t>
            </a:r>
            <a:r>
              <a:rPr lang="ru-RU" dirty="0"/>
              <a:t> </a:t>
            </a:r>
            <a:r>
              <a:rPr lang="ru-RU" dirty="0" err="1"/>
              <a:t>сугыш</a:t>
            </a:r>
            <a:r>
              <a:rPr lang="ru-RU" dirty="0"/>
              <a:t> </a:t>
            </a:r>
            <a:r>
              <a:rPr lang="ru-RU" dirty="0" err="1"/>
              <a:t>турында</a:t>
            </a:r>
            <a:r>
              <a:rPr lang="ru-RU" dirty="0"/>
              <a:t> </a:t>
            </a:r>
            <a:r>
              <a:rPr lang="ru-RU" dirty="0" err="1"/>
              <a:t>укыйбыз</a:t>
            </a:r>
            <a:r>
              <a:rPr lang="ru-RU" dirty="0"/>
              <a:t> " </a:t>
            </a:r>
            <a:r>
              <a:rPr lang="ru-RU" dirty="0" err="1"/>
              <a:t>акциясе</a:t>
            </a:r>
            <a:r>
              <a:rPr lang="tt-RU" dirty="0"/>
              <a:t>.</a:t>
            </a:r>
            <a:endParaRPr lang="ru-RU" dirty="0"/>
          </a:p>
          <a:p>
            <a:pPr lvl="0"/>
            <a:r>
              <a:rPr lang="tt-RU" dirty="0"/>
              <a:t>Генерал-лейтенант Д. М. Карбышевның тууына 130 ел тулу уңаеннан «Тормыш һәм үлем аның тормыш хакына </a:t>
            </a:r>
            <a:r>
              <a:rPr lang="tt-RU" dirty="0" smtClean="0"/>
              <a:t>батырлыкгы иде</a:t>
            </a:r>
            <a:r>
              <a:rPr lang="tt-RU" dirty="0"/>
              <a:t>... </a:t>
            </a:r>
            <a:r>
              <a:rPr lang="ru-RU" dirty="0"/>
              <a:t>" </a:t>
            </a:r>
            <a:r>
              <a:rPr lang="ru-RU" dirty="0" err="1"/>
              <a:t>тарих</a:t>
            </a:r>
            <a:r>
              <a:rPr lang="ru-RU" dirty="0"/>
              <a:t> </a:t>
            </a:r>
            <a:r>
              <a:rPr lang="ru-RU" dirty="0" err="1"/>
              <a:t>сәгате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03391401"/>
      </p:ext>
    </p:extLst>
  </p:cSld>
  <p:clrMapOvr>
    <a:masterClrMapping/>
  </p:clrMapOvr>
  <p:transition>
    <p:dissolv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836712"/>
            <a:ext cx="799288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t-RU" dirty="0"/>
              <a:t>Җиңү көненә 75 данлы эш акциясе.</a:t>
            </a:r>
            <a:endParaRPr lang="ru-RU" dirty="0"/>
          </a:p>
          <a:p>
            <a:pPr lvl="0"/>
            <a:r>
              <a:rPr lang="tt-RU" dirty="0"/>
              <a:t>Мәктәп фойесында хәрби дан почмагын бизәү.</a:t>
            </a:r>
            <a:endParaRPr lang="ru-RU" dirty="0"/>
          </a:p>
          <a:p>
            <a:pPr lvl="0"/>
            <a:r>
              <a:rPr lang="tt-RU" dirty="0"/>
              <a:t>Бөек Ватан сугышы тарихы сәхифәләре буенча мәктәп музеена экскурссия.</a:t>
            </a:r>
            <a:endParaRPr lang="ru-RU" dirty="0"/>
          </a:p>
          <a:p>
            <a:pPr lvl="0"/>
            <a:r>
              <a:rPr lang="tt-RU" dirty="0"/>
              <a:t>Обелиск апера</a:t>
            </a:r>
            <a:r>
              <a:rPr lang="ru-RU" dirty="0"/>
              <a:t>ц</a:t>
            </a:r>
            <a:r>
              <a:rPr lang="tt-RU" dirty="0"/>
              <a:t>иясе  авыл һәйкәлен карау.</a:t>
            </a:r>
            <a:endParaRPr lang="ru-RU" dirty="0"/>
          </a:p>
          <a:p>
            <a:pPr lvl="0"/>
            <a:r>
              <a:rPr lang="tt-RU" dirty="0"/>
              <a:t>Патриотик тәрбия һәм массакүләм спорт айлыгы.</a:t>
            </a:r>
            <a:endParaRPr lang="ru-RU" dirty="0"/>
          </a:p>
          <a:p>
            <a:pPr lvl="0"/>
            <a:r>
              <a:rPr lang="tt-RU" dirty="0"/>
              <a:t>Тарихи уен Бөек Ватан сугышы тарихын беләсеңме?</a:t>
            </a:r>
            <a:endParaRPr lang="ru-RU" dirty="0"/>
          </a:p>
          <a:p>
            <a:pPr lvl="0"/>
            <a:r>
              <a:rPr lang="tt-RU" dirty="0"/>
              <a:t>Мәктәп музеены материаллар җыю.</a:t>
            </a:r>
            <a:endParaRPr lang="ru-RU" dirty="0"/>
          </a:p>
          <a:p>
            <a:pPr lvl="0"/>
            <a:r>
              <a:rPr lang="tt-RU" dirty="0"/>
              <a:t>Батырлык дәресләре тормышта һәрвакыт батырлыкка урын бар.</a:t>
            </a:r>
            <a:endParaRPr lang="ru-RU" dirty="0"/>
          </a:p>
          <a:p>
            <a:pPr lvl="0"/>
            <a:r>
              <a:rPr lang="tt-RU" dirty="0"/>
              <a:t>Классларда тематик почмаклар ясау “Без Бөек Ватан сугышы геройларын хәтерлибез”</a:t>
            </a:r>
            <a:endParaRPr lang="ru-RU" dirty="0"/>
          </a:p>
          <a:p>
            <a:pPr lvl="0"/>
            <a:r>
              <a:rPr lang="tt-RU" dirty="0"/>
              <a:t>Проект эшчәнлеге “Минем бабамның сугышчан медале”</a:t>
            </a:r>
            <a:endParaRPr lang="ru-RU" dirty="0"/>
          </a:p>
          <a:p>
            <a:pPr lvl="0"/>
            <a:r>
              <a:rPr lang="ru-RU" dirty="0"/>
              <a:t>"</a:t>
            </a:r>
            <a:r>
              <a:rPr lang="ru-RU" dirty="0" err="1"/>
              <a:t>Безнең</a:t>
            </a:r>
            <a:r>
              <a:rPr lang="ru-RU" dirty="0"/>
              <a:t> </a:t>
            </a:r>
            <a:r>
              <a:rPr lang="ru-RU" dirty="0" err="1"/>
              <a:t>әбиләр</a:t>
            </a:r>
            <a:r>
              <a:rPr lang="ru-RU" dirty="0"/>
              <a:t> </a:t>
            </a:r>
            <a:r>
              <a:rPr lang="ru-RU" dirty="0" err="1"/>
              <a:t>һәм</a:t>
            </a:r>
            <a:r>
              <a:rPr lang="ru-RU" dirty="0"/>
              <a:t> </a:t>
            </a:r>
            <a:r>
              <a:rPr lang="ru-RU" dirty="0" err="1"/>
              <a:t>бабайлар</a:t>
            </a:r>
            <a:r>
              <a:rPr lang="ru-RU" dirty="0"/>
              <a:t> </a:t>
            </a:r>
            <a:r>
              <a:rPr lang="ru-RU" dirty="0" err="1"/>
              <a:t>данлы</a:t>
            </a:r>
            <a:r>
              <a:rPr lang="ru-RU" dirty="0"/>
              <a:t> </a:t>
            </a:r>
            <a:r>
              <a:rPr lang="ru-RU" dirty="0" err="1"/>
              <a:t>Җиңүне</a:t>
            </a:r>
            <a:r>
              <a:rPr lang="ru-RU" dirty="0"/>
              <a:t> </a:t>
            </a:r>
            <a:r>
              <a:rPr lang="ru-RU" dirty="0" err="1"/>
              <a:t>хәтерлиләр</a:t>
            </a:r>
            <a:r>
              <a:rPr lang="ru-RU" dirty="0"/>
              <a:t>"</a:t>
            </a:r>
          </a:p>
          <a:p>
            <a:pPr lvl="0"/>
            <a:r>
              <a:rPr lang="ru-RU" dirty="0" err="1"/>
              <a:t>Бөек</a:t>
            </a:r>
            <a:r>
              <a:rPr lang="ru-RU" dirty="0"/>
              <a:t> </a:t>
            </a:r>
            <a:r>
              <a:rPr lang="ru-RU" dirty="0" err="1"/>
              <a:t>җиңүнең</a:t>
            </a:r>
            <a:r>
              <a:rPr lang="ru-RU" dirty="0"/>
              <a:t> 75 </a:t>
            </a:r>
            <a:r>
              <a:rPr lang="ru-RU" dirty="0" err="1"/>
              <a:t>еллыгына</a:t>
            </a:r>
            <a:r>
              <a:rPr lang="ru-RU" dirty="0"/>
              <a:t> </a:t>
            </a:r>
            <a:r>
              <a:rPr lang="ru-RU" dirty="0" err="1"/>
              <a:t>багышланган</a:t>
            </a:r>
            <a:r>
              <a:rPr lang="ru-RU" dirty="0"/>
              <a:t> «</a:t>
            </a:r>
            <a:r>
              <a:rPr lang="ru-RU" dirty="0" err="1"/>
              <a:t>көзге</a:t>
            </a:r>
            <a:r>
              <a:rPr lang="ru-RU" dirty="0"/>
              <a:t> марафон».</a:t>
            </a:r>
          </a:p>
          <a:p>
            <a:pPr lvl="0"/>
            <a:r>
              <a:rPr lang="ru-RU" dirty="0" err="1"/>
              <a:t>Китапх</a:t>
            </a:r>
            <a:r>
              <a:rPr lang="tt-RU" dirty="0"/>
              <a:t>әнә сәгате   “</a:t>
            </a:r>
            <a:r>
              <a:rPr lang="ru-RU" dirty="0"/>
              <a:t>Совет </a:t>
            </a:r>
            <a:r>
              <a:rPr lang="ru-RU" dirty="0" err="1"/>
              <a:t>Язучылары</a:t>
            </a:r>
            <a:r>
              <a:rPr lang="ru-RU" dirty="0"/>
              <a:t> </a:t>
            </a:r>
            <a:r>
              <a:rPr lang="ru-RU" dirty="0" err="1"/>
              <a:t>сугыш</a:t>
            </a:r>
            <a:r>
              <a:rPr lang="ru-RU" dirty="0"/>
              <a:t> </a:t>
            </a:r>
            <a:r>
              <a:rPr lang="ru-RU" dirty="0" err="1"/>
              <a:t>турында</a:t>
            </a:r>
            <a:r>
              <a:rPr lang="ru-RU" dirty="0"/>
              <a:t> " </a:t>
            </a:r>
            <a:r>
              <a:rPr lang="tt-RU" dirty="0"/>
              <a:t>.</a:t>
            </a:r>
            <a:endParaRPr lang="ru-RU" dirty="0"/>
          </a:p>
          <a:p>
            <a:pPr lvl="0"/>
            <a:r>
              <a:rPr lang="tt-RU" dirty="0"/>
              <a:t>“</a:t>
            </a:r>
            <a:r>
              <a:rPr lang="ru-RU" dirty="0"/>
              <a:t>Ленинград </a:t>
            </a:r>
            <a:r>
              <a:rPr lang="ru-RU" dirty="0" err="1"/>
              <a:t>блокадасын</a:t>
            </a:r>
            <a:r>
              <a:rPr lang="ru-RU" dirty="0"/>
              <a:t> </a:t>
            </a:r>
            <a:r>
              <a:rPr lang="ru-RU" dirty="0" err="1"/>
              <a:t>өзү</a:t>
            </a:r>
            <a:r>
              <a:rPr lang="ru-RU" dirty="0"/>
              <a:t> </a:t>
            </a:r>
            <a:r>
              <a:rPr lang="ru-RU" dirty="0" err="1"/>
              <a:t>көне</a:t>
            </a:r>
            <a:r>
              <a:rPr lang="ru-RU" dirty="0"/>
              <a:t> </a:t>
            </a:r>
            <a:r>
              <a:rPr lang="ru-RU" dirty="0" err="1"/>
              <a:t>дип</a:t>
            </a:r>
            <a:r>
              <a:rPr lang="ru-RU" dirty="0"/>
              <a:t> </a:t>
            </a:r>
            <a:r>
              <a:rPr lang="ru-RU" dirty="0" err="1"/>
              <a:t>исемләнгән</a:t>
            </a:r>
            <a:r>
              <a:rPr lang="tt-RU" dirty="0"/>
              <a:t>”</a:t>
            </a:r>
            <a:r>
              <a:rPr lang="ru-RU" dirty="0"/>
              <a:t> </a:t>
            </a:r>
            <a:r>
              <a:rPr lang="ru-RU" dirty="0" err="1"/>
              <a:t>гомуммәктәп</a:t>
            </a:r>
            <a:r>
              <a:rPr lang="ru-RU" dirty="0"/>
              <a:t> </a:t>
            </a:r>
            <a:r>
              <a:rPr lang="ru-RU" dirty="0" err="1"/>
              <a:t>сыйныф</a:t>
            </a:r>
            <a:r>
              <a:rPr lang="ru-RU" dirty="0"/>
              <a:t> </a:t>
            </a:r>
            <a:r>
              <a:rPr lang="ru-RU" dirty="0" err="1"/>
              <a:t>сәгате</a:t>
            </a:r>
            <a:r>
              <a:rPr lang="tt-RU" dirty="0"/>
              <a:t>.</a:t>
            </a:r>
            <a:endParaRPr lang="ru-RU" dirty="0"/>
          </a:p>
          <a:p>
            <a:pPr lvl="0"/>
            <a:r>
              <a:rPr lang="ru-RU" dirty="0" err="1"/>
              <a:t>Сугыш</a:t>
            </a:r>
            <a:r>
              <a:rPr lang="ru-RU" dirty="0"/>
              <a:t> </a:t>
            </a:r>
            <a:r>
              <a:rPr lang="ru-RU" dirty="0" err="1"/>
              <a:t>турында</a:t>
            </a:r>
            <a:r>
              <a:rPr lang="ru-RU" dirty="0"/>
              <a:t> </a:t>
            </a:r>
            <a:r>
              <a:rPr lang="ru-RU" dirty="0" err="1"/>
              <a:t>документаль</a:t>
            </a:r>
            <a:r>
              <a:rPr lang="ru-RU" dirty="0"/>
              <a:t> </a:t>
            </a:r>
            <a:r>
              <a:rPr lang="ru-RU" dirty="0" err="1"/>
              <a:t>фильмнар</a:t>
            </a:r>
            <a:r>
              <a:rPr lang="ru-RU" dirty="0"/>
              <a:t> </a:t>
            </a:r>
            <a:r>
              <a:rPr lang="ru-RU" dirty="0" err="1"/>
              <a:t>карау</a:t>
            </a:r>
            <a:r>
              <a:rPr lang="ru-RU" dirty="0"/>
              <a:t>.</a:t>
            </a:r>
          </a:p>
          <a:p>
            <a:pPr lvl="0"/>
            <a:r>
              <a:rPr lang="ru-RU" dirty="0"/>
              <a:t>«</a:t>
            </a:r>
            <a:r>
              <a:rPr lang="ru-RU" dirty="0" err="1"/>
              <a:t>Пионерлар-геройлар</a:t>
            </a:r>
            <a:r>
              <a:rPr lang="ru-RU" dirty="0"/>
              <a:t>»</a:t>
            </a:r>
            <a:r>
              <a:rPr lang="tt-RU" dirty="0"/>
              <a:t>га багышланган </a:t>
            </a:r>
            <a:r>
              <a:rPr lang="ru-RU" dirty="0"/>
              <a:t> </a:t>
            </a:r>
            <a:r>
              <a:rPr lang="ru-RU" dirty="0" err="1"/>
              <a:t>сыйныф</a:t>
            </a:r>
            <a:r>
              <a:rPr lang="ru-RU" dirty="0"/>
              <a:t> </a:t>
            </a:r>
            <a:r>
              <a:rPr lang="ru-RU" dirty="0" err="1"/>
              <a:t>сәгатьләре</a:t>
            </a:r>
            <a:r>
              <a:rPr lang="tt-RU" dirty="0"/>
              <a:t>.</a:t>
            </a:r>
            <a:endParaRPr lang="ru-RU" dirty="0"/>
          </a:p>
          <a:p>
            <a:pPr lvl="0"/>
            <a:r>
              <a:rPr lang="ru-RU" dirty="0"/>
              <a:t>«</a:t>
            </a:r>
            <a:r>
              <a:rPr lang="ru-RU" dirty="0" err="1"/>
              <a:t>Ягез</a:t>
            </a:r>
            <a:r>
              <a:rPr lang="ru-RU" dirty="0"/>
              <a:t> </a:t>
            </a:r>
            <a:r>
              <a:rPr lang="ru-RU" dirty="0" err="1"/>
              <a:t>әле</a:t>
            </a:r>
            <a:r>
              <a:rPr lang="ru-RU" dirty="0"/>
              <a:t>, </a:t>
            </a:r>
            <a:r>
              <a:rPr lang="ru-RU" dirty="0" err="1"/>
              <a:t>егетләр»хәрби</a:t>
            </a:r>
            <a:r>
              <a:rPr lang="ru-RU" dirty="0"/>
              <a:t>-спорт </a:t>
            </a:r>
            <a:r>
              <a:rPr lang="ru-RU" dirty="0" err="1"/>
              <a:t>уены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7220987"/>
      </p:ext>
    </p:extLst>
  </p:cSld>
  <p:clrMapOvr>
    <a:masterClrMapping/>
  </p:clrMapOvr>
  <p:transition>
    <p:dissolv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914400" lvl="0" indent="-914400">
              <a:buFont typeface="+mj-lt"/>
              <a:buAutoNum type="arabicPeriod"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764705"/>
            <a:ext cx="813690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err="1"/>
              <a:t>Бөек</a:t>
            </a:r>
            <a:r>
              <a:rPr lang="ru-RU" dirty="0"/>
              <a:t> </a:t>
            </a:r>
            <a:r>
              <a:rPr lang="ru-RU" dirty="0" err="1"/>
              <a:t>Ватан</a:t>
            </a:r>
            <a:r>
              <a:rPr lang="ru-RU" dirty="0"/>
              <a:t> </a:t>
            </a:r>
            <a:r>
              <a:rPr lang="ru-RU" dirty="0" err="1"/>
              <a:t>сугышы</a:t>
            </a:r>
            <a:r>
              <a:rPr lang="ru-RU" dirty="0"/>
              <a:t> </a:t>
            </a:r>
            <a:r>
              <a:rPr lang="ru-RU" dirty="0" err="1"/>
              <a:t>һәм</a:t>
            </a:r>
            <a:r>
              <a:rPr lang="ru-RU" dirty="0"/>
              <a:t> </a:t>
            </a:r>
            <a:r>
              <a:rPr lang="ru-RU" dirty="0" err="1"/>
              <a:t>хезмәт</a:t>
            </a:r>
            <a:r>
              <a:rPr lang="ru-RU" dirty="0"/>
              <a:t> </a:t>
            </a:r>
            <a:r>
              <a:rPr lang="ru-RU" dirty="0" err="1"/>
              <a:t>ветераннары</a:t>
            </a:r>
            <a:r>
              <a:rPr lang="ru-RU" dirty="0"/>
              <a:t> </a:t>
            </a:r>
            <a:r>
              <a:rPr lang="ru-RU" dirty="0" err="1"/>
              <a:t>турында</a:t>
            </a:r>
            <a:r>
              <a:rPr lang="ru-RU" dirty="0"/>
              <a:t> </a:t>
            </a:r>
            <a:r>
              <a:rPr lang="ru-RU" dirty="0" err="1"/>
              <a:t>иншалар</a:t>
            </a:r>
            <a:r>
              <a:rPr lang="ru-RU" dirty="0"/>
              <a:t> конкурсы</a:t>
            </a:r>
            <a:r>
              <a:rPr lang="tt-RU" dirty="0"/>
              <a:t>.</a:t>
            </a:r>
            <a:endParaRPr lang="ru-RU" dirty="0"/>
          </a:p>
          <a:p>
            <a:pPr lvl="0"/>
            <a:r>
              <a:rPr lang="ru-RU" dirty="0" err="1"/>
              <a:t>Батырлык</a:t>
            </a:r>
            <a:r>
              <a:rPr lang="ru-RU" dirty="0"/>
              <a:t> </a:t>
            </a:r>
            <a:r>
              <a:rPr lang="ru-RU" dirty="0" err="1"/>
              <a:t>дәресләре</a:t>
            </a:r>
            <a:r>
              <a:rPr lang="tt-RU" dirty="0"/>
              <a:t>.</a:t>
            </a:r>
            <a:endParaRPr lang="ru-RU" dirty="0"/>
          </a:p>
          <a:p>
            <a:pPr lvl="0"/>
            <a:r>
              <a:rPr lang="tt-RU" dirty="0"/>
              <a:t>С</a:t>
            </a:r>
            <a:r>
              <a:rPr lang="ru-RU" dirty="0"/>
              <a:t>порт </a:t>
            </a:r>
            <a:r>
              <a:rPr lang="ru-RU" dirty="0" err="1"/>
              <a:t>бәйрәме</a:t>
            </a:r>
            <a:r>
              <a:rPr lang="tt-RU" dirty="0"/>
              <a:t> “</a:t>
            </a:r>
            <a:r>
              <a:rPr lang="ru-RU" dirty="0" err="1"/>
              <a:t>Җиңү</a:t>
            </a:r>
            <a:r>
              <a:rPr lang="ru-RU" dirty="0"/>
              <a:t> Салюты-75</a:t>
            </a:r>
            <a:r>
              <a:rPr lang="tt-RU" dirty="0"/>
              <a:t>”</a:t>
            </a:r>
            <a:endParaRPr lang="ru-RU" dirty="0"/>
          </a:p>
          <a:p>
            <a:pPr lvl="0"/>
            <a:r>
              <a:rPr lang="tt-RU" dirty="0"/>
              <a:t>Г</a:t>
            </a:r>
            <a:r>
              <a:rPr lang="ru-RU" dirty="0" err="1"/>
              <a:t>омуммәктәп</a:t>
            </a:r>
            <a:r>
              <a:rPr lang="ru-RU" dirty="0"/>
              <a:t> видео </a:t>
            </a:r>
            <a:r>
              <a:rPr lang="ru-RU" dirty="0" err="1"/>
              <a:t>дәрес</a:t>
            </a:r>
            <a:r>
              <a:rPr lang="ru-RU" dirty="0"/>
              <a:t> "45 </a:t>
            </a:r>
            <a:r>
              <a:rPr lang="ru-RU" dirty="0" err="1"/>
              <a:t>нче</a:t>
            </a:r>
            <a:r>
              <a:rPr lang="ru-RU" dirty="0"/>
              <a:t> </a:t>
            </a:r>
            <a:r>
              <a:rPr lang="ru-RU" dirty="0" err="1"/>
              <a:t>елның</a:t>
            </a:r>
            <a:r>
              <a:rPr lang="ru-RU" dirty="0"/>
              <a:t> Апрель </a:t>
            </a:r>
            <a:r>
              <a:rPr lang="ru-RU" dirty="0" err="1"/>
              <a:t>ае</a:t>
            </a:r>
            <a:r>
              <a:rPr lang="ru-RU" dirty="0"/>
              <a:t>. </a:t>
            </a:r>
            <a:r>
              <a:rPr lang="ru-RU" dirty="0" err="1"/>
              <a:t>Вакыйгалар</a:t>
            </a:r>
            <a:r>
              <a:rPr lang="ru-RU" dirty="0"/>
              <a:t> </a:t>
            </a:r>
            <a:r>
              <a:rPr lang="ru-RU" dirty="0" err="1"/>
              <a:t>хроникасы</a:t>
            </a:r>
            <a:r>
              <a:rPr lang="ru-RU" dirty="0"/>
              <a:t>»</a:t>
            </a:r>
          </a:p>
          <a:p>
            <a:pPr lvl="0"/>
            <a:r>
              <a:rPr lang="tt-RU" dirty="0"/>
              <a:t>У</a:t>
            </a:r>
            <a:r>
              <a:rPr lang="ru-RU" dirty="0" err="1"/>
              <a:t>кучылар</a:t>
            </a:r>
            <a:r>
              <a:rPr lang="ru-RU" dirty="0"/>
              <a:t> </a:t>
            </a:r>
            <a:r>
              <a:rPr lang="ru-RU" dirty="0" err="1"/>
              <a:t>конференциясе</a:t>
            </a:r>
            <a:r>
              <a:rPr lang="tt-RU" dirty="0"/>
              <a:t> “</a:t>
            </a:r>
            <a:r>
              <a:rPr lang="ru-RU" dirty="0" err="1"/>
              <a:t>Бөек</a:t>
            </a:r>
            <a:r>
              <a:rPr lang="ru-RU" dirty="0"/>
              <a:t> </a:t>
            </a:r>
            <a:r>
              <a:rPr lang="ru-RU" dirty="0" err="1"/>
              <a:t>Ватан</a:t>
            </a:r>
            <a:r>
              <a:rPr lang="ru-RU" dirty="0"/>
              <a:t> </a:t>
            </a:r>
            <a:r>
              <a:rPr lang="ru-RU" dirty="0" err="1"/>
              <a:t>сугышы</a:t>
            </a:r>
            <a:r>
              <a:rPr lang="ru-RU" dirty="0"/>
              <a:t> </a:t>
            </a:r>
            <a:r>
              <a:rPr lang="ru-RU" dirty="0" err="1"/>
              <a:t>тарихы</a:t>
            </a:r>
            <a:r>
              <a:rPr lang="ru-RU" dirty="0"/>
              <a:t> - </a:t>
            </a:r>
            <a:r>
              <a:rPr lang="ru-RU" dirty="0" err="1"/>
              <a:t>ул</a:t>
            </a:r>
            <a:r>
              <a:rPr lang="ru-RU" dirty="0"/>
              <a:t> </a:t>
            </a:r>
            <a:r>
              <a:rPr lang="ru-RU" dirty="0" err="1"/>
              <a:t>безнең</a:t>
            </a:r>
            <a:r>
              <a:rPr lang="ru-RU" dirty="0"/>
              <a:t> </a:t>
            </a:r>
            <a:r>
              <a:rPr lang="ru-RU" dirty="0" err="1"/>
              <a:t>тарих</a:t>
            </a:r>
            <a:r>
              <a:rPr lang="ru-RU" dirty="0"/>
              <a:t>»</a:t>
            </a:r>
          </a:p>
          <a:p>
            <a:pPr lvl="0"/>
            <a:r>
              <a:rPr lang="ru-RU" dirty="0"/>
              <a:t>Тыл </a:t>
            </a:r>
            <a:r>
              <a:rPr lang="ru-RU" dirty="0" err="1"/>
              <a:t>хезмәтчәннәре</a:t>
            </a:r>
            <a:r>
              <a:rPr lang="ru-RU" dirty="0"/>
              <a:t> </a:t>
            </a:r>
            <a:r>
              <a:rPr lang="ru-RU" dirty="0" err="1"/>
              <a:t>катнашында</a:t>
            </a:r>
            <a:r>
              <a:rPr lang="ru-RU" dirty="0"/>
              <a:t> </a:t>
            </a:r>
            <a:r>
              <a:rPr lang="ru-RU" dirty="0" err="1"/>
              <a:t>аралашу</a:t>
            </a:r>
            <a:r>
              <a:rPr lang="ru-RU" dirty="0"/>
              <a:t> </a:t>
            </a:r>
            <a:r>
              <a:rPr lang="ru-RU" dirty="0" err="1"/>
              <a:t>сәгатьләре</a:t>
            </a:r>
            <a:r>
              <a:rPr lang="ru-RU" dirty="0"/>
              <a:t> </a:t>
            </a:r>
            <a:r>
              <a:rPr lang="tt-RU" dirty="0"/>
              <a:t>.</a:t>
            </a:r>
            <a:r>
              <a:rPr lang="ru-RU" dirty="0" err="1"/>
              <a:t>Батырлык</a:t>
            </a:r>
            <a:r>
              <a:rPr lang="ru-RU" dirty="0"/>
              <a:t> </a:t>
            </a:r>
            <a:r>
              <a:rPr lang="ru-RU" dirty="0" err="1"/>
              <a:t>дәресләре</a:t>
            </a:r>
            <a:r>
              <a:rPr lang="tt-RU" dirty="0"/>
              <a:t>.</a:t>
            </a:r>
            <a:endParaRPr lang="ru-RU" dirty="0"/>
          </a:p>
          <a:p>
            <a:pPr lvl="0"/>
            <a:r>
              <a:rPr lang="tt-RU" dirty="0"/>
              <a:t>Ш</a:t>
            </a:r>
            <a:r>
              <a:rPr lang="ru-RU" dirty="0" err="1"/>
              <a:t>игырь</a:t>
            </a:r>
            <a:r>
              <a:rPr lang="ru-RU" dirty="0"/>
              <a:t> </a:t>
            </a:r>
            <a:r>
              <a:rPr lang="ru-RU" dirty="0" err="1"/>
              <a:t>укучылар</a:t>
            </a:r>
            <a:r>
              <a:rPr lang="ru-RU" dirty="0"/>
              <a:t> конкурсы</a:t>
            </a:r>
            <a:r>
              <a:rPr lang="tt-RU" dirty="0"/>
              <a:t> “</a:t>
            </a:r>
            <a:r>
              <a:rPr lang="ru-RU" dirty="0" err="1"/>
              <a:t>Сугыш</a:t>
            </a:r>
            <a:r>
              <a:rPr lang="ru-RU" dirty="0"/>
              <a:t> </a:t>
            </a:r>
            <a:r>
              <a:rPr lang="ru-RU" dirty="0" err="1"/>
              <a:t>белән</a:t>
            </a:r>
            <a:r>
              <a:rPr lang="ru-RU" dirty="0"/>
              <a:t> </a:t>
            </a:r>
            <a:r>
              <a:rPr lang="ru-RU" dirty="0" err="1"/>
              <a:t>капланган</a:t>
            </a:r>
            <a:r>
              <a:rPr lang="ru-RU" dirty="0"/>
              <a:t> </a:t>
            </a:r>
            <a:r>
              <a:rPr lang="ru-RU" dirty="0" err="1"/>
              <a:t>юллар</a:t>
            </a:r>
            <a:r>
              <a:rPr lang="tt-RU" dirty="0"/>
              <a:t>”.</a:t>
            </a:r>
            <a:endParaRPr lang="ru-RU" dirty="0"/>
          </a:p>
          <a:p>
            <a:pPr lvl="0"/>
            <a:r>
              <a:rPr lang="ru-RU" dirty="0" err="1"/>
              <a:t>Авыл</a:t>
            </a:r>
            <a:r>
              <a:rPr lang="ru-RU" dirty="0"/>
              <a:t> </a:t>
            </a:r>
            <a:r>
              <a:rPr lang="ru-RU" dirty="0" err="1"/>
              <a:t>өмәләрендә</a:t>
            </a:r>
            <a:r>
              <a:rPr lang="ru-RU" dirty="0"/>
              <a:t> </a:t>
            </a:r>
            <a:r>
              <a:rPr lang="ru-RU" dirty="0" err="1"/>
              <a:t>катнашу</a:t>
            </a:r>
            <a:r>
              <a:rPr lang="tt-RU" dirty="0"/>
              <a:t>.</a:t>
            </a:r>
            <a:endParaRPr lang="ru-RU" dirty="0"/>
          </a:p>
          <a:p>
            <a:pPr lvl="0"/>
            <a:r>
              <a:rPr lang="tt-RU" dirty="0"/>
              <a:t>“</a:t>
            </a:r>
            <a:r>
              <a:rPr lang="ru-RU" dirty="0"/>
              <a:t>Георгий </a:t>
            </a:r>
            <a:r>
              <a:rPr lang="ru-RU" dirty="0" err="1"/>
              <a:t>тасмасы</a:t>
            </a:r>
            <a:r>
              <a:rPr lang="ru-RU" dirty="0"/>
              <a:t> " </a:t>
            </a:r>
            <a:r>
              <a:rPr lang="ru-RU" dirty="0" err="1"/>
              <a:t>акциясе</a:t>
            </a:r>
            <a:r>
              <a:rPr lang="tt-RU" dirty="0"/>
              <a:t>.</a:t>
            </a:r>
            <a:endParaRPr lang="ru-RU" dirty="0"/>
          </a:p>
          <a:p>
            <a:pPr lvl="0"/>
            <a:r>
              <a:rPr lang="tt-RU" dirty="0"/>
              <a:t>“</a:t>
            </a:r>
            <a:r>
              <a:rPr lang="ru-RU" dirty="0" err="1"/>
              <a:t>Хәтер</a:t>
            </a:r>
            <a:r>
              <a:rPr lang="ru-RU" dirty="0"/>
              <a:t> </a:t>
            </a:r>
            <a:r>
              <a:rPr lang="ru-RU" dirty="0" err="1"/>
              <a:t>шәме</a:t>
            </a:r>
            <a:r>
              <a:rPr lang="ru-RU" dirty="0"/>
              <a:t> " </a:t>
            </a:r>
            <a:r>
              <a:rPr lang="ru-RU" dirty="0" err="1"/>
              <a:t>акциясе</a:t>
            </a:r>
            <a:r>
              <a:rPr lang="tt-RU" dirty="0"/>
              <a:t>.</a:t>
            </a:r>
            <a:endParaRPr lang="ru-RU" dirty="0"/>
          </a:p>
          <a:p>
            <a:pPr lvl="0"/>
            <a:r>
              <a:rPr lang="tt-RU" dirty="0"/>
              <a:t>“</a:t>
            </a:r>
            <a:r>
              <a:rPr lang="ru-RU" dirty="0" err="1"/>
              <a:t>Үлемсез</a:t>
            </a:r>
            <a:r>
              <a:rPr lang="ru-RU" dirty="0"/>
              <a:t> полк " й</a:t>
            </a:r>
            <a:r>
              <a:rPr lang="tt-RU" dirty="0"/>
              <a:t>өреше</a:t>
            </a:r>
            <a:r>
              <a:rPr lang="ru-RU" dirty="0"/>
              <a:t>.</a:t>
            </a:r>
          </a:p>
          <a:p>
            <a:pPr lvl="0"/>
            <a:r>
              <a:rPr lang="tt-RU" dirty="0"/>
              <a:t>М</a:t>
            </a:r>
            <a:r>
              <a:rPr lang="ru-RU" dirty="0" err="1"/>
              <a:t>емориаль</a:t>
            </a:r>
            <a:r>
              <a:rPr lang="ru-RU" dirty="0"/>
              <a:t> комплексы </a:t>
            </a:r>
            <a:r>
              <a:rPr lang="ru-RU" dirty="0" err="1"/>
              <a:t>янында</a:t>
            </a:r>
            <a:r>
              <a:rPr lang="ru-RU" dirty="0"/>
              <a:t> </a:t>
            </a:r>
            <a:r>
              <a:rPr lang="tt-RU" dirty="0" smtClean="0"/>
              <a:t>митинг.</a:t>
            </a:r>
            <a:endParaRPr lang="ru-RU" dirty="0"/>
          </a:p>
          <a:p>
            <a:pPr lvl="0"/>
            <a:r>
              <a:rPr lang="ru-RU" dirty="0"/>
              <a:t>"</a:t>
            </a:r>
            <a:r>
              <a:rPr lang="ru-RU" dirty="0" err="1"/>
              <a:t>Җиңү</a:t>
            </a:r>
            <a:r>
              <a:rPr lang="ru-RU" dirty="0"/>
              <a:t> </a:t>
            </a:r>
            <a:r>
              <a:rPr lang="ru-RU" dirty="0" err="1"/>
              <a:t>көне</a:t>
            </a:r>
            <a:r>
              <a:rPr lang="ru-RU" dirty="0"/>
              <a:t>!»</a:t>
            </a:r>
            <a:r>
              <a:rPr lang="tt-RU" dirty="0"/>
              <a:t>нә </a:t>
            </a:r>
            <a:r>
              <a:rPr lang="tt-RU" dirty="0" smtClean="0"/>
              <a:t>багышланган </a:t>
            </a:r>
            <a:r>
              <a:rPr lang="tt-RU" dirty="0"/>
              <a:t>бәйрәм кон</a:t>
            </a:r>
            <a:r>
              <a:rPr lang="ru-RU" dirty="0"/>
              <a:t>ц</a:t>
            </a:r>
            <a:r>
              <a:rPr lang="tt-RU" dirty="0"/>
              <a:t>ертында катнашу. </a:t>
            </a:r>
            <a:endParaRPr lang="ru-RU" dirty="0"/>
          </a:p>
          <a:p>
            <a:pPr lvl="0"/>
            <a:r>
              <a:rPr lang="ru-RU" dirty="0"/>
              <a:t> </a:t>
            </a:r>
            <a:r>
              <a:rPr lang="ru-RU" dirty="0" err="1"/>
              <a:t>Муниципаль</a:t>
            </a:r>
            <a:r>
              <a:rPr lang="ru-RU" dirty="0"/>
              <a:t> смотр-</a:t>
            </a:r>
            <a:r>
              <a:rPr lang="ru-RU" dirty="0" err="1"/>
              <a:t>конкурста</a:t>
            </a:r>
            <a:r>
              <a:rPr lang="ru-RU" dirty="0"/>
              <a:t> </a:t>
            </a:r>
            <a:r>
              <a:rPr lang="ru-RU" dirty="0" err="1"/>
              <a:t>катнашу</a:t>
            </a:r>
            <a:r>
              <a:rPr lang="ru-RU" dirty="0"/>
              <a:t>     "</a:t>
            </a:r>
            <a:r>
              <a:rPr lang="ru-RU" dirty="0" err="1"/>
              <a:t>Ватанга</a:t>
            </a:r>
            <a:r>
              <a:rPr lang="ru-RU" dirty="0"/>
              <a:t> </a:t>
            </a:r>
            <a:r>
              <a:rPr lang="ru-RU" dirty="0" err="1"/>
              <a:t>хезмәт</a:t>
            </a:r>
            <a:r>
              <a:rPr lang="ru-RU" dirty="0"/>
              <a:t> </a:t>
            </a:r>
            <a:r>
              <a:rPr lang="ru-RU" dirty="0" err="1"/>
              <a:t>итәргә</a:t>
            </a:r>
            <a:r>
              <a:rPr lang="ru-RU" dirty="0"/>
              <a:t> </a:t>
            </a:r>
            <a:r>
              <a:rPr lang="ru-RU" dirty="0" err="1"/>
              <a:t>әзер</a:t>
            </a:r>
            <a:r>
              <a:rPr lang="ru-RU" dirty="0"/>
              <a:t>!»</a:t>
            </a:r>
          </a:p>
          <a:p>
            <a:pPr lvl="0"/>
            <a:r>
              <a:rPr lang="ru-RU" dirty="0" err="1"/>
              <a:t>Муниципаль</a:t>
            </a:r>
            <a:r>
              <a:rPr lang="ru-RU" dirty="0"/>
              <a:t> </a:t>
            </a:r>
            <a:r>
              <a:rPr lang="ru-RU" dirty="0" err="1"/>
              <a:t>хәрби</a:t>
            </a:r>
            <a:r>
              <a:rPr lang="ru-RU" dirty="0"/>
              <a:t>-спорт </a:t>
            </a:r>
            <a:r>
              <a:rPr lang="ru-RU" dirty="0" err="1"/>
              <a:t>уенында</a:t>
            </a:r>
            <a:r>
              <a:rPr lang="ru-RU" dirty="0"/>
              <a:t> </a:t>
            </a:r>
            <a:r>
              <a:rPr lang="ru-RU" dirty="0" err="1"/>
              <a:t>катнашу</a:t>
            </a:r>
            <a:r>
              <a:rPr lang="ru-RU" dirty="0"/>
              <a:t>  «Җиңү-2020».</a:t>
            </a:r>
          </a:p>
          <a:p>
            <a:pPr lvl="0"/>
            <a:r>
              <a:rPr lang="ru-RU" dirty="0" err="1"/>
              <a:t>Районның</a:t>
            </a:r>
            <a:r>
              <a:rPr lang="ru-RU" dirty="0"/>
              <a:t> </a:t>
            </a:r>
            <a:r>
              <a:rPr lang="ru-RU" dirty="0" err="1"/>
              <a:t>Туган</a:t>
            </a:r>
            <a:r>
              <a:rPr lang="ru-RU" dirty="0"/>
              <a:t> </a:t>
            </a:r>
            <a:r>
              <a:rPr lang="ru-RU" dirty="0" err="1"/>
              <a:t>якны</a:t>
            </a:r>
            <a:r>
              <a:rPr lang="ru-RU" dirty="0"/>
              <a:t> </a:t>
            </a:r>
            <a:r>
              <a:rPr lang="ru-RU" dirty="0" err="1"/>
              <a:t>өйрәнү</a:t>
            </a:r>
            <a:r>
              <a:rPr lang="ru-RU" dirty="0"/>
              <a:t> </a:t>
            </a:r>
            <a:r>
              <a:rPr lang="ru-RU" dirty="0" err="1"/>
              <a:t>музейларына</a:t>
            </a:r>
            <a:r>
              <a:rPr lang="ru-RU" dirty="0"/>
              <a:t> </a:t>
            </a:r>
            <a:r>
              <a:rPr lang="ru-RU" dirty="0" err="1"/>
              <a:t>экскурсияләр</a:t>
            </a:r>
            <a:r>
              <a:rPr lang="ru-RU" dirty="0" smtClean="0"/>
              <a:t>.</a:t>
            </a:r>
          </a:p>
          <a:p>
            <a:pPr lvl="0"/>
            <a:r>
              <a:rPr lang="ru-RU" dirty="0" err="1"/>
              <a:t>Хәрби</a:t>
            </a:r>
            <a:r>
              <a:rPr lang="ru-RU" dirty="0"/>
              <a:t> Дан </a:t>
            </a:r>
            <a:r>
              <a:rPr lang="ru-RU" dirty="0" err="1"/>
              <a:t>көннәрендә</a:t>
            </a:r>
            <a:r>
              <a:rPr lang="ru-RU" dirty="0"/>
              <a:t> </a:t>
            </a:r>
            <a:r>
              <a:rPr lang="ru-RU" dirty="0" err="1"/>
              <a:t>гомуммәктәп</a:t>
            </a:r>
            <a:r>
              <a:rPr lang="ru-RU" dirty="0"/>
              <a:t> </a:t>
            </a:r>
            <a:r>
              <a:rPr lang="ru-RU" dirty="0" err="1"/>
              <a:t>сыйныф</a:t>
            </a:r>
            <a:r>
              <a:rPr lang="ru-RU" dirty="0"/>
              <a:t> </a:t>
            </a:r>
            <a:r>
              <a:rPr lang="ru-RU" dirty="0" err="1"/>
              <a:t>сәгатьләре</a:t>
            </a:r>
            <a:r>
              <a:rPr lang="ru-RU" dirty="0"/>
              <a:t>.</a:t>
            </a:r>
          </a:p>
          <a:p>
            <a:r>
              <a:rPr lang="ru-RU" dirty="0" err="1"/>
              <a:t>Җиңү</a:t>
            </a:r>
            <a:r>
              <a:rPr lang="ru-RU" dirty="0"/>
              <a:t> </a:t>
            </a:r>
            <a:r>
              <a:rPr lang="ru-RU" dirty="0" err="1"/>
              <a:t>көненә</a:t>
            </a:r>
            <a:r>
              <a:rPr lang="ru-RU" dirty="0"/>
              <a:t> </a:t>
            </a:r>
            <a:r>
              <a:rPr lang="ru-RU" dirty="0" err="1"/>
              <a:t>багышланган</a:t>
            </a:r>
            <a:r>
              <a:rPr lang="ru-RU" dirty="0"/>
              <a:t> </a:t>
            </a:r>
            <a:r>
              <a:rPr lang="ru-RU" dirty="0" err="1"/>
              <a:t>муниципаль</a:t>
            </a:r>
            <a:r>
              <a:rPr lang="ru-RU" dirty="0"/>
              <a:t> </a:t>
            </a:r>
            <a:r>
              <a:rPr lang="ru-RU" dirty="0" err="1"/>
              <a:t>чараларда</a:t>
            </a:r>
            <a:r>
              <a:rPr lang="ru-RU" dirty="0"/>
              <a:t> </a:t>
            </a:r>
            <a:r>
              <a:rPr lang="ru-RU" dirty="0" err="1"/>
              <a:t>катнашу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2963774"/>
      </p:ext>
    </p:extLst>
  </p:cSld>
  <p:clrMapOvr>
    <a:masterClrMapping/>
  </p:clrMapOvr>
  <p:transition>
    <p:dissolv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460851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12976"/>
            <a:ext cx="417646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64274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t-RU" dirty="0" smtClean="0"/>
              <a:t>ТАССР ның 100 еллыгына багышланган чаралар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988839"/>
            <a:ext cx="813690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/>
              <a:t>Республика </a:t>
            </a:r>
            <a:r>
              <a:rPr lang="ru-RU" dirty="0" err="1"/>
              <a:t>конкурсларында</a:t>
            </a:r>
            <a:r>
              <a:rPr lang="ru-RU" dirty="0"/>
              <a:t>  </a:t>
            </a:r>
            <a:r>
              <a:rPr lang="ru-RU" dirty="0" err="1"/>
              <a:t>һәм</a:t>
            </a:r>
            <a:r>
              <a:rPr lang="ru-RU" dirty="0"/>
              <a:t> </a:t>
            </a:r>
            <a:r>
              <a:rPr lang="ru-RU" dirty="0" err="1"/>
              <a:t>чараларында</a:t>
            </a:r>
            <a:r>
              <a:rPr lang="ru-RU" dirty="0"/>
              <a:t> </a:t>
            </a:r>
            <a:r>
              <a:rPr lang="ru-RU" dirty="0" err="1"/>
              <a:t>катнашу</a:t>
            </a:r>
            <a:r>
              <a:rPr lang="tt-RU" dirty="0"/>
              <a:t>.</a:t>
            </a:r>
            <a:endParaRPr lang="ru-RU" dirty="0"/>
          </a:p>
          <a:p>
            <a:pPr lvl="0"/>
            <a:r>
              <a:rPr lang="tt-RU" dirty="0"/>
              <a:t>Татарстанның бер гасырлык юбилеена багышланган китап күргәзмәсе.</a:t>
            </a:r>
            <a:endParaRPr lang="ru-RU" dirty="0"/>
          </a:p>
          <a:p>
            <a:pPr lvl="0"/>
            <a:r>
              <a:rPr lang="tt-RU" dirty="0"/>
              <a:t>Музыкаль-әдәби кичә”  Туган як шигырьләре һәм көйләре”.</a:t>
            </a:r>
            <a:endParaRPr lang="ru-RU" dirty="0"/>
          </a:p>
          <a:p>
            <a:pPr lvl="0"/>
            <a:r>
              <a:rPr lang="tt-RU" dirty="0"/>
              <a:t>В</a:t>
            </a:r>
            <a:r>
              <a:rPr lang="ru-RU" dirty="0" err="1"/>
              <a:t>икторина</a:t>
            </a:r>
            <a:r>
              <a:rPr lang="tt-RU" dirty="0"/>
              <a:t>   “Син кайда яшисең?”</a:t>
            </a:r>
            <a:endParaRPr lang="ru-RU" dirty="0"/>
          </a:p>
          <a:p>
            <a:pPr lvl="0"/>
            <a:r>
              <a:rPr lang="ru-RU" dirty="0"/>
              <a:t>КВН минем Республикам </a:t>
            </a:r>
            <a:r>
              <a:rPr lang="ru-RU" dirty="0" err="1"/>
              <a:t>чәчәк</a:t>
            </a:r>
            <a:r>
              <a:rPr lang="ru-RU" dirty="0"/>
              <a:t> </a:t>
            </a:r>
            <a:r>
              <a:rPr lang="ru-RU" dirty="0" err="1"/>
              <a:t>ата</a:t>
            </a:r>
            <a:r>
              <a:rPr lang="tt-RU" dirty="0"/>
              <a:t>.</a:t>
            </a:r>
            <a:endParaRPr lang="ru-RU" dirty="0"/>
          </a:p>
          <a:p>
            <a:pPr lvl="0"/>
            <a:r>
              <a:rPr lang="tt-RU" dirty="0"/>
              <a:t>Т</a:t>
            </a:r>
            <a:r>
              <a:rPr lang="ru-RU" dirty="0" err="1"/>
              <a:t>ыл</a:t>
            </a:r>
            <a:r>
              <a:rPr lang="ru-RU" dirty="0"/>
              <a:t> </a:t>
            </a:r>
            <a:r>
              <a:rPr lang="ru-RU" dirty="0" err="1"/>
              <a:t>ветераннары</a:t>
            </a:r>
            <a:r>
              <a:rPr lang="ru-RU" dirty="0"/>
              <a:t> </a:t>
            </a:r>
            <a:r>
              <a:rPr lang="ru-RU" dirty="0" err="1"/>
              <a:t>белән</a:t>
            </a:r>
            <a:r>
              <a:rPr lang="ru-RU" dirty="0"/>
              <a:t> </a:t>
            </a:r>
            <a:r>
              <a:rPr lang="ru-RU" dirty="0" err="1"/>
              <a:t>очрашу</a:t>
            </a:r>
            <a:r>
              <a:rPr lang="tt-RU" dirty="0"/>
              <a:t>.</a:t>
            </a:r>
            <a:endParaRPr lang="ru-RU" dirty="0"/>
          </a:p>
          <a:p>
            <a:pPr lvl="0"/>
            <a:r>
              <a:rPr lang="tt-RU" dirty="0"/>
              <a:t>Р</a:t>
            </a:r>
            <a:r>
              <a:rPr lang="ru-RU" dirty="0" err="1"/>
              <a:t>айонның</a:t>
            </a:r>
            <a:r>
              <a:rPr lang="ru-RU" dirty="0"/>
              <a:t>  </a:t>
            </a:r>
            <a:r>
              <a:rPr lang="ru-RU" dirty="0" err="1"/>
              <a:t>Мактаулы</a:t>
            </a:r>
            <a:r>
              <a:rPr lang="ru-RU" dirty="0"/>
              <a:t> </a:t>
            </a:r>
            <a:r>
              <a:rPr lang="ru-RU" dirty="0" err="1"/>
              <a:t>гражданины</a:t>
            </a:r>
            <a:r>
              <a:rPr lang="ru-RU" dirty="0"/>
              <a:t> </a:t>
            </a:r>
            <a:r>
              <a:rPr lang="ru-RU" dirty="0" err="1"/>
              <a:t>Айдарова</a:t>
            </a:r>
            <a:r>
              <a:rPr lang="ru-RU" dirty="0"/>
              <a:t> Р.</a:t>
            </a:r>
            <a:r>
              <a:rPr lang="tt-RU" dirty="0"/>
              <a:t>Г. кызы </a:t>
            </a:r>
            <a:r>
              <a:rPr lang="ru-RU" dirty="0"/>
              <a:t> </a:t>
            </a:r>
            <a:r>
              <a:rPr lang="ru-RU" dirty="0" err="1"/>
              <a:t>белән</a:t>
            </a:r>
            <a:r>
              <a:rPr lang="ru-RU" dirty="0"/>
              <a:t> </a:t>
            </a:r>
            <a:r>
              <a:rPr lang="ru-RU" dirty="0" err="1"/>
              <a:t>очрашу</a:t>
            </a:r>
            <a:r>
              <a:rPr lang="tt-RU" dirty="0"/>
              <a:t>.</a:t>
            </a:r>
            <a:endParaRPr lang="ru-RU" dirty="0"/>
          </a:p>
          <a:p>
            <a:pPr lvl="0"/>
            <a:r>
              <a:rPr lang="tt-RU" dirty="0"/>
              <a:t>“Якташларыбыз турында горурлык белән” дигән тематикага багышланган презентация ясау.</a:t>
            </a:r>
            <a:endParaRPr lang="ru-RU" dirty="0"/>
          </a:p>
          <a:p>
            <a:pPr lvl="0"/>
            <a:r>
              <a:rPr lang="ru-RU" dirty="0" err="1"/>
              <a:t>Әдәби-музыкаль</a:t>
            </a:r>
            <a:r>
              <a:rPr lang="ru-RU" dirty="0"/>
              <a:t> </a:t>
            </a:r>
            <a:r>
              <a:rPr lang="ru-RU" dirty="0" err="1"/>
              <a:t>кичә</a:t>
            </a:r>
            <a:r>
              <a:rPr lang="ru-RU" dirty="0"/>
              <a:t>  </a:t>
            </a:r>
            <a:r>
              <a:rPr lang="tt-RU" dirty="0"/>
              <a:t>“Мин яратам  сине Татарстан”</a:t>
            </a:r>
            <a:endParaRPr lang="ru-RU" dirty="0"/>
          </a:p>
          <a:p>
            <a:pPr lvl="0"/>
            <a:r>
              <a:rPr lang="tt-RU" dirty="0"/>
              <a:t>Рәсем һәм декоратив-гамәли сәнгать күргәзмәсе “Минем йортым Татарстан”</a:t>
            </a:r>
            <a:endParaRPr lang="ru-RU" dirty="0"/>
          </a:p>
          <a:p>
            <a:pPr lvl="0"/>
            <a:r>
              <a:rPr lang="tt-RU" dirty="0"/>
              <a:t>О</a:t>
            </a:r>
            <a:r>
              <a:rPr lang="ru-RU" dirty="0" err="1"/>
              <a:t>чрашу</a:t>
            </a:r>
            <a:r>
              <a:rPr lang="ru-RU" dirty="0"/>
              <a:t> </a:t>
            </a:r>
            <a:r>
              <a:rPr lang="ru-RU" dirty="0" err="1"/>
              <a:t>кичәсе</a:t>
            </a:r>
            <a:r>
              <a:rPr lang="tt-RU" dirty="0"/>
              <a:t>  “</a:t>
            </a:r>
            <a:r>
              <a:rPr lang="ru-RU" dirty="0"/>
              <a:t>Минем </a:t>
            </a:r>
            <a:r>
              <a:rPr lang="ru-RU" dirty="0" err="1"/>
              <a:t>елларым</a:t>
            </a:r>
            <a:r>
              <a:rPr lang="ru-RU" dirty="0"/>
              <a:t>-минем </a:t>
            </a:r>
            <a:r>
              <a:rPr lang="ru-RU" dirty="0" err="1"/>
              <a:t>байлыгым</a:t>
            </a:r>
            <a:r>
              <a:rPr lang="tt-RU" dirty="0"/>
              <a:t>.”</a:t>
            </a:r>
            <a:endParaRPr lang="ru-RU" dirty="0"/>
          </a:p>
          <a:p>
            <a:pPr lvl="0"/>
            <a:r>
              <a:rPr lang="tt-RU" dirty="0"/>
              <a:t>Ә</a:t>
            </a:r>
            <a:r>
              <a:rPr lang="ru-RU" dirty="0" err="1"/>
              <a:t>ңгәмә</a:t>
            </a:r>
            <a:r>
              <a:rPr lang="ru-RU" dirty="0"/>
              <a:t> минем Республикам</a:t>
            </a:r>
            <a:r>
              <a:rPr lang="tt-RU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94229"/>
      </p:ext>
    </p:extLst>
  </p:cSld>
  <p:clrMapOvr>
    <a:masterClrMapping/>
  </p:clrMapOvr>
  <p:transition>
    <p:dissolv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474345"/>
            <a:ext cx="80648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t-RU" dirty="0" smtClean="0"/>
              <a:t>1.ТАССР </a:t>
            </a:r>
            <a:r>
              <a:rPr lang="tt-RU" dirty="0"/>
              <a:t>төзелүгә 100 ел тулу  темасына сыйныф сәгатьләре.</a:t>
            </a:r>
            <a:endParaRPr lang="ru-RU" dirty="0"/>
          </a:p>
          <a:p>
            <a:r>
              <a:rPr lang="tt-RU" dirty="0"/>
              <a:t>2 “Татарстан-безнең уртак йортыбыз " дигән сыйныфтан тыш чара үткәрү.</a:t>
            </a:r>
            <a:endParaRPr lang="ru-RU" dirty="0"/>
          </a:p>
          <a:p>
            <a:r>
              <a:rPr lang="tt-RU" dirty="0"/>
              <a:t>3. ТАССР төзелүнең 100 еллыгына багышланган музейда һәм китапханәдә тематик күргәзмәләр.</a:t>
            </a:r>
            <a:endParaRPr lang="ru-RU" dirty="0"/>
          </a:p>
          <a:p>
            <a:r>
              <a:rPr lang="tt-RU" dirty="0"/>
              <a:t>4. ТАССР төзелүнең 100 еллыгына багышланган Бердәм тематик дәрес үткәрү.</a:t>
            </a:r>
            <a:endParaRPr lang="ru-RU" dirty="0"/>
          </a:p>
          <a:p>
            <a:r>
              <a:rPr lang="tt-RU" dirty="0"/>
              <a:t>5</a:t>
            </a:r>
            <a:r>
              <a:rPr lang="tt-RU" dirty="0" smtClean="0"/>
              <a:t>. </a:t>
            </a:r>
            <a:r>
              <a:rPr lang="tt-RU" dirty="0"/>
              <a:t>Татар халкы тарихына һәм мәдәниятенә багышланган иншалар конкурсы.</a:t>
            </a:r>
            <a:endParaRPr lang="ru-RU" dirty="0"/>
          </a:p>
          <a:p>
            <a:r>
              <a:rPr lang="tt-RU" dirty="0"/>
              <a:t>6</a:t>
            </a:r>
            <a:r>
              <a:rPr lang="tt-RU" dirty="0" smtClean="0"/>
              <a:t>. </a:t>
            </a:r>
            <a:r>
              <a:rPr lang="tt-RU" dirty="0"/>
              <a:t>“Әдәби Татарстан " интеллектуаль уены.</a:t>
            </a:r>
            <a:endParaRPr lang="ru-RU" dirty="0"/>
          </a:p>
          <a:p>
            <a:r>
              <a:rPr lang="tt-RU" dirty="0"/>
              <a:t>7</a:t>
            </a:r>
            <a:r>
              <a:rPr lang="tt-RU" dirty="0" smtClean="0"/>
              <a:t>. </a:t>
            </a:r>
            <a:r>
              <a:rPr lang="tt-RU" dirty="0"/>
              <a:t>Татарстанның тарихи һәм әдәби урыннары буйлап туристик-туган якны өйрәнү маршы.</a:t>
            </a:r>
            <a:endParaRPr lang="ru-RU" dirty="0"/>
          </a:p>
          <a:p>
            <a:r>
              <a:rPr lang="tt-RU" dirty="0"/>
              <a:t>8</a:t>
            </a:r>
            <a:r>
              <a:rPr lang="tt-RU" dirty="0" smtClean="0"/>
              <a:t>. </a:t>
            </a:r>
            <a:r>
              <a:rPr lang="tt-RU" dirty="0"/>
              <a:t>Күренекле шәхесләрнең  фотогалереясы.</a:t>
            </a:r>
            <a:endParaRPr lang="ru-RU" dirty="0"/>
          </a:p>
          <a:p>
            <a:r>
              <a:rPr lang="tt-RU" dirty="0"/>
              <a:t>9</a:t>
            </a:r>
            <a:r>
              <a:rPr lang="tt-RU" dirty="0" smtClean="0"/>
              <a:t>. </a:t>
            </a:r>
            <a:r>
              <a:rPr lang="tt-RU" dirty="0"/>
              <a:t>Туган як тарихы картиналары күргәзмәсе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4293096"/>
            <a:ext cx="61024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/>
              <a:t>Татарстан </a:t>
            </a:r>
            <a:r>
              <a:rPr lang="ru-RU" dirty="0" err="1"/>
              <a:t>Республикасында</a:t>
            </a:r>
            <a:r>
              <a:rPr lang="ru-RU" dirty="0"/>
              <a:t> </a:t>
            </a:r>
            <a:r>
              <a:rPr lang="ru-RU" dirty="0" err="1"/>
              <a:t>яшәүче</a:t>
            </a:r>
            <a:r>
              <a:rPr lang="ru-RU" dirty="0"/>
              <a:t> </a:t>
            </a:r>
            <a:r>
              <a:rPr lang="ru-RU" dirty="0" err="1"/>
              <a:t>халыклар</a:t>
            </a:r>
            <a:r>
              <a:rPr lang="ru-RU" dirty="0"/>
              <a:t> </a:t>
            </a:r>
            <a:r>
              <a:rPr lang="ru-RU" dirty="0" err="1"/>
              <a:t>бәйрәме</a:t>
            </a:r>
            <a:r>
              <a:rPr lang="tt-RU" dirty="0"/>
              <a:t>.</a:t>
            </a:r>
            <a:endParaRPr lang="ru-RU" dirty="0"/>
          </a:p>
          <a:p>
            <a:pPr lvl="0"/>
            <a:r>
              <a:rPr lang="ru-RU" dirty="0"/>
              <a:t>Татарстан - </a:t>
            </a:r>
            <a:r>
              <a:rPr lang="ru-RU" dirty="0" err="1"/>
              <a:t>безнең</a:t>
            </a:r>
            <a:r>
              <a:rPr lang="ru-RU" dirty="0"/>
              <a:t> </a:t>
            </a:r>
            <a:r>
              <a:rPr lang="ru-RU" dirty="0" err="1"/>
              <a:t>уртак</a:t>
            </a:r>
            <a:r>
              <a:rPr lang="ru-RU" dirty="0"/>
              <a:t> </a:t>
            </a:r>
            <a:r>
              <a:rPr lang="ru-RU" dirty="0" err="1"/>
              <a:t>йортыбыз</a:t>
            </a:r>
            <a:r>
              <a:rPr lang="tt-RU" dirty="0"/>
              <a:t> дигән темага конкурс.</a:t>
            </a:r>
            <a:endParaRPr lang="ru-RU" dirty="0"/>
          </a:p>
          <a:p>
            <a:pPr lvl="0"/>
            <a:r>
              <a:rPr lang="tt-RU" dirty="0"/>
              <a:t>“Туган як тарихы” стенд.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6998424"/>
      </p:ext>
    </p:extLst>
  </p:cSld>
  <p:clrMapOvr>
    <a:masterClrMapping/>
  </p:clrMapOvr>
  <p:transition>
    <p:dissolv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pronedra.ru/upkeep/uploads/2019/10/8fsbsp2z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280920" cy="58505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120404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176464" cy="36724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2170"/>
            <a:ext cx="3672408" cy="36724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80" y="3566674"/>
            <a:ext cx="3816424" cy="31718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855789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3400420" cy="2296284"/>
          </a:xfrm>
        </p:spPr>
        <p:txBody>
          <a:bodyPr>
            <a:normAutofit/>
          </a:bodyPr>
          <a:lstStyle/>
          <a:p>
            <a:r>
              <a:rPr lang="tt-RU" dirty="0" smtClean="0"/>
              <a:t>Авылыбыз матурлана</a:t>
            </a:r>
            <a:endParaRPr lang="ru-RU" dirty="0"/>
          </a:p>
        </p:txBody>
      </p:sp>
      <p:pic>
        <p:nvPicPr>
          <p:cNvPr id="17411" name="Picture 3" descr="D:\Рабочий стол\фото\отчет 2019 сентябрь\фап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55898"/>
            <a:ext cx="3384376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D:\Рабочий стол\фото\отчет 2019 сентябрь\масгуть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3962400" cy="2971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305800" cy="1204170"/>
          </a:xfrm>
        </p:spPr>
        <p:txBody>
          <a:bodyPr/>
          <a:lstStyle/>
          <a:p>
            <a:pPr algn="ctr"/>
            <a:r>
              <a:rPr lang="tt-RU" dirty="0" smtClean="0"/>
              <a:t>Иг</a:t>
            </a:r>
            <a:r>
              <a:rPr lang="ru-RU" dirty="0" err="1" smtClean="0"/>
              <a:t>ътибарыгыз</a:t>
            </a:r>
            <a:r>
              <a:rPr lang="ru-RU" dirty="0" smtClean="0"/>
              <a:t> </a:t>
            </a:r>
            <a:r>
              <a:rPr lang="ru-RU" dirty="0" err="1" smtClean="0"/>
              <a:t>өчен рәхмәт</a:t>
            </a:r>
            <a:endParaRPr lang="ru-RU" dirty="0"/>
          </a:p>
        </p:txBody>
      </p:sp>
      <p:pic>
        <p:nvPicPr>
          <p:cNvPr id="7170" name="Picture 2" descr="C:\Users\sovet\Desktop\Tulip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2000240"/>
            <a:ext cx="7715304" cy="435771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000" dirty="0" smtClean="0"/>
              <a:t>      </a:t>
            </a:r>
            <a:r>
              <a:rPr lang="ru-RU" sz="5400" b="1" dirty="0" err="1" smtClean="0">
                <a:solidFill>
                  <a:srgbClr val="FF0000"/>
                </a:solidFill>
              </a:rPr>
              <a:t>Авыл</a:t>
            </a:r>
            <a:r>
              <a:rPr lang="ru-RU" sz="5400" b="1" dirty="0" smtClean="0">
                <a:solidFill>
                  <a:srgbClr val="FF0000"/>
                </a:solidFill>
              </a:rPr>
              <a:t> </a:t>
            </a:r>
            <a:r>
              <a:rPr lang="tt-RU" sz="5400" b="1" dirty="0" smtClean="0">
                <a:solidFill>
                  <a:srgbClr val="FF0000"/>
                </a:solidFill>
              </a:rPr>
              <a:t>җирлегендә халык саны :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tt-RU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Барлыгы- 507 кеше . </a:t>
            </a:r>
          </a:p>
          <a:p>
            <a:pPr algn="ctr">
              <a:buNone/>
            </a:pPr>
            <a:r>
              <a:rPr lang="tt-RU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Туучы балалр-3</a:t>
            </a:r>
          </a:p>
          <a:p>
            <a:pPr algn="ctr">
              <a:buNone/>
            </a:pPr>
            <a:r>
              <a:rPr lang="tt-RU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Үлүчеләр -15 кеше.   </a:t>
            </a:r>
          </a:p>
          <a:p>
            <a:pPr algn="ctr">
              <a:buNone/>
            </a:pPr>
            <a:r>
              <a:rPr lang="tt-RU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Авыл җирлегендә барлыгы –</a:t>
            </a:r>
          </a:p>
          <a:p>
            <a:pPr algn="ctr">
              <a:buNone/>
            </a:pPr>
            <a:r>
              <a:rPr lang="tt-RU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236  ир-ат,   </a:t>
            </a:r>
          </a:p>
          <a:p>
            <a:pPr algn="ctr">
              <a:buNone/>
            </a:pPr>
            <a:r>
              <a:rPr lang="tt-RU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271 хатын кыз яши. </a:t>
            </a:r>
            <a:endParaRPr lang="ru-RU" sz="36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Авыл</a:t>
            </a:r>
            <a:r>
              <a:rPr lang="ru-RU" dirty="0" smtClean="0"/>
              <a:t> </a:t>
            </a:r>
            <a:r>
              <a:rPr lang="tt-RU" dirty="0" smtClean="0"/>
              <a:t>җирлегендә яшәүче өлкәннәребез 90 яш</a:t>
            </a:r>
            <a:r>
              <a:rPr lang="ru-RU" dirty="0" err="1" smtClean="0"/>
              <a:t>ьлек</a:t>
            </a:r>
            <a:r>
              <a:rPr lang="ru-RU" dirty="0" smtClean="0"/>
              <a:t> </a:t>
            </a:r>
            <a:r>
              <a:rPr lang="ru-RU" dirty="0" err="1" smtClean="0"/>
              <a:t>юбилейларын</a:t>
            </a:r>
            <a:r>
              <a:rPr lang="ru-RU" dirty="0" smtClean="0"/>
              <a:t> </a:t>
            </a:r>
            <a:r>
              <a:rPr lang="ru-RU" dirty="0" err="1" smtClean="0"/>
              <a:t>билгеләп</a:t>
            </a:r>
            <a:r>
              <a:rPr lang="ru-RU" dirty="0" smtClean="0"/>
              <a:t> </a:t>
            </a:r>
            <a:r>
              <a:rPr lang="ru-RU" dirty="0" err="1" smtClean="0"/>
              <a:t>уздылар</a:t>
            </a:r>
            <a:endParaRPr lang="ru-RU" dirty="0"/>
          </a:p>
        </p:txBody>
      </p:sp>
      <p:pic>
        <p:nvPicPr>
          <p:cNvPr id="5" name="Picture 2" descr="D:\Рабочий стол\фото\отчет 2019 сентябрь\гум 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39"/>
            <a:ext cx="4176464" cy="29037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D:\Рабочий стол\фото\отчет 2019 сентябрь\рэшидэ апа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12976"/>
            <a:ext cx="4495999" cy="3359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96595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2939</TotalTime>
  <Words>1226</Words>
  <Application>Microsoft Office PowerPoint</Application>
  <PresentationFormat>Экран (4:3)</PresentationFormat>
  <Paragraphs>211</Paragraphs>
  <Slides>79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79</vt:i4>
      </vt:variant>
    </vt:vector>
  </HeadingPairs>
  <TitlesOfParts>
    <vt:vector size="80" baseType="lpstr">
      <vt:lpstr>Поток</vt:lpstr>
      <vt:lpstr>Әгерҗе муниципаль районы Кадыбаш авыл җирлеге башлыгының 2019 елга еллык отчеты </vt:lpstr>
      <vt:lpstr>Презентация PowerPoint</vt:lpstr>
      <vt:lpstr>Презентация PowerPoint</vt:lpstr>
      <vt:lpstr>Презентация PowerPoint</vt:lpstr>
      <vt:lpstr>Бүген җирлекләргә күп төрле эш йөкләтелгән</vt:lpstr>
      <vt:lpstr>Хуҗалыклар буенча</vt:lpstr>
      <vt:lpstr>Презентация PowerPoint</vt:lpstr>
      <vt:lpstr>      Авыл җирлегендә халык саны :</vt:lpstr>
      <vt:lpstr>Авыл җирлегендә яшәүче өлкәннәребез 90 яшьлек юбилейларын билгеләп уздылар</vt:lpstr>
      <vt:lpstr>Презентация PowerPoint</vt:lpstr>
      <vt:lpstr>Презентация PowerPoint</vt:lpstr>
      <vt:lpstr>Презентация PowerPoint</vt:lpstr>
      <vt:lpstr>Презентация PowerPoint</vt:lpstr>
      <vt:lpstr>Кадыбаш,Яңа Сләк</vt:lpstr>
      <vt:lpstr>     Касай</vt:lpstr>
      <vt:lpstr>Презентация PowerPoint</vt:lpstr>
      <vt:lpstr>МӘДӘНИЯТ ЙОРТЫ</vt:lpstr>
      <vt:lpstr>ШӘХСИ КИБЕТЛӘР ҺӘМ РАЙПО КИБЕТЕ</vt:lpstr>
      <vt:lpstr>Презентация PowerPoint</vt:lpstr>
      <vt:lpstr>Презентация PowerPoint</vt:lpstr>
      <vt:lpstr>Кадыбаш авылы китапханәсе</vt:lpstr>
      <vt:lpstr>Презентация PowerPoint</vt:lpstr>
      <vt:lpstr>Авыл җирлеге буенча  43 баш сыер асрала</vt:lpstr>
      <vt:lpstr>Презентация PowerPoint</vt:lpstr>
      <vt:lpstr>Презентация PowerPoint</vt:lpstr>
      <vt:lpstr>Иң күп сыер асраучы хуҗалыклар Рузибаева Наталья,Башаров Таһир, Арсланов Расих,Султанова Асфира хуҗалыклары.</vt:lpstr>
      <vt:lpstr>Презентация PowerPoint</vt:lpstr>
      <vt:lpstr>Шәхси ярдәмче хуҗалык һәм крестьян -фермерлык хуҗалыгы-”Ахмадиевлар”</vt:lpstr>
      <vt:lpstr>Әйбәт сортлы викторияләр үстерәләр</vt:lpstr>
      <vt:lpstr>Презентация PowerPoint</vt:lpstr>
      <vt:lpstr>     </vt:lpstr>
      <vt:lpstr>     </vt:lpstr>
      <vt:lpstr>Презентация PowerPoint</vt:lpstr>
      <vt:lpstr>Презентация PowerPoint</vt:lpstr>
      <vt:lpstr>Үзарасалым түбәндәге җирле мәсьәләләрне хәл итүгә юнәлтелде: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Авыл җирлеге торак пунктларында территорияне төзекләндерү.</vt:lpstr>
      <vt:lpstr>Презентация PowerPoint</vt:lpstr>
      <vt:lpstr>Презентация PowerPoint</vt:lpstr>
      <vt:lpstr>КОЙМАЛАРНЫ ТӨЗЕКЛӘНДЕРҮ</vt:lpstr>
      <vt:lpstr>Презентация PowerPoint</vt:lpstr>
      <vt:lpstr>Презентация PowerPoint</vt:lpstr>
      <vt:lpstr>Презентация PowerPoint</vt:lpstr>
      <vt:lpstr>Презентация PowerPoint</vt:lpstr>
      <vt:lpstr>Үзарасалым  Кадыбашта түбәндәге җирле мәсьәләләрне хәл итүгә юнәлтеләчәк:</vt:lpstr>
      <vt:lpstr>Үзарасалым  Касайда түбәндәге җирле мәсьәләләрне хәл итүгә юнәлтеләчәк:</vt:lpstr>
      <vt:lpstr>     1,5 млн. сумлык грант акчасына яңа МТЗ  -82,1 тракторы :</vt:lpstr>
      <vt:lpstr>Презентация PowerPoint</vt:lpstr>
      <vt:lpstr>Презентация PowerPoint</vt:lpstr>
      <vt:lpstr>Презентация PowerPoint</vt:lpstr>
      <vt:lpstr>Сабантуй бәйрәме</vt:lpstr>
      <vt:lpstr>Презентация PowerPoint</vt:lpstr>
      <vt:lpstr>3 социаль  хезмәткәр хезмәт күрсәтә</vt:lpstr>
      <vt:lpstr>Презентация PowerPoint</vt:lpstr>
      <vt:lpstr>Презентация PowerPoint</vt:lpstr>
      <vt:lpstr>Презентация PowerPoint</vt:lpstr>
      <vt:lpstr>Саклык банкы ,элемтә хезмәте яхшы оештырылган</vt:lpstr>
      <vt:lpstr>Презентация PowerPoint</vt:lpstr>
      <vt:lpstr>Презентация PowerPoint</vt:lpstr>
      <vt:lpstr>Элемтә бүлекчәсе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Бөек җиңүнең 75 еллыгына багышланган чаралар</vt:lpstr>
      <vt:lpstr>Презентация PowerPoint</vt:lpstr>
      <vt:lpstr>Презентация PowerPoint</vt:lpstr>
      <vt:lpstr>Презентация PowerPoint</vt:lpstr>
      <vt:lpstr>ТАССР ның 100 еллыгына багышланган чаралар</vt:lpstr>
      <vt:lpstr>Презентация PowerPoint</vt:lpstr>
      <vt:lpstr>Презентация PowerPoint</vt:lpstr>
      <vt:lpstr>Презентация PowerPoint</vt:lpstr>
      <vt:lpstr>Авылыбыз матурлана</vt:lpstr>
      <vt:lpstr>Игътибарыгыз өчен рәхмәт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Әгерҗе муниципаль районы Кадыбаш авыл җирлеге башлыгының 2016 елга еллык отчеты</dc:title>
  <dc:creator>sovet</dc:creator>
  <cp:lastModifiedBy>Кадыбыш</cp:lastModifiedBy>
  <cp:revision>245</cp:revision>
  <dcterms:created xsi:type="dcterms:W3CDTF">2017-01-23T05:26:27Z</dcterms:created>
  <dcterms:modified xsi:type="dcterms:W3CDTF">2020-02-11T13:55:50Z</dcterms:modified>
</cp:coreProperties>
</file>