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2" r:id="rId20"/>
    <p:sldId id="273" r:id="rId21"/>
    <p:sldId id="284" r:id="rId22"/>
    <p:sldId id="274" r:id="rId23"/>
    <p:sldId id="275" r:id="rId24"/>
    <p:sldId id="285" r:id="rId25"/>
    <p:sldId id="293" r:id="rId26"/>
    <p:sldId id="295" r:id="rId27"/>
    <p:sldId id="276" r:id="rId28"/>
    <p:sldId id="277" r:id="rId29"/>
    <p:sldId id="278" r:id="rId30"/>
    <p:sldId id="279" r:id="rId31"/>
    <p:sldId id="280" r:id="rId32"/>
    <p:sldId id="287" r:id="rId33"/>
    <p:sldId id="292" r:id="rId34"/>
    <p:sldId id="288" r:id="rId35"/>
    <p:sldId id="294" r:id="rId36"/>
    <p:sldId id="28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F6F1EC-568E-4335-B15E-4ACC96687F4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E19CE0-A20A-4FBC-8D6B-929D142597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496"/>
            <a:ext cx="807249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Әгерҗе муни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ципаль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районы </a:t>
            </a:r>
          </a:p>
          <a:p>
            <a:pPr algn="ctr"/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Исәнбай авыл җирлегенең </a:t>
            </a:r>
          </a:p>
          <a:p>
            <a:pPr algn="ctr"/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елга отчеты</a:t>
            </a:r>
          </a:p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Исәнбай авылы,</a:t>
            </a:r>
          </a:p>
          <a:p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2021 нче елның 28 январе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"/>
            <a:ext cx="3071834" cy="25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Шәхси хуҗалыкларда терлекләр саны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643050"/>
          <a:ext cx="8286808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1928826"/>
                <a:gridCol w="2143140"/>
                <a:gridCol w="1428760"/>
              </a:tblGrid>
              <a:tr h="6971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январ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 ел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январ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2021 ел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>
                          <a:solidFill>
                            <a:srgbClr val="002060"/>
                          </a:solidFill>
                        </a:rPr>
                        <a:t>+-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03413">
                <a:tc>
                  <a:txBody>
                    <a:bodyPr/>
                    <a:lstStyle/>
                    <a:p>
                      <a:pPr algn="l"/>
                      <a:r>
                        <a:rPr lang="tt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Мөгезле эре терлек</a:t>
                      </a:r>
                    </a:p>
                    <a:p>
                      <a:pPr algn="l"/>
                      <a:r>
                        <a:rPr lang="tt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Сыерлар</a:t>
                      </a:r>
                    </a:p>
                    <a:p>
                      <a:pPr algn="l"/>
                      <a:r>
                        <a:rPr lang="tt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Таналар</a:t>
                      </a:r>
                    </a:p>
                    <a:p>
                      <a:pPr algn="l"/>
                      <a:r>
                        <a:rPr lang="tt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Сарык-кәҗәләр</a:t>
                      </a:r>
                    </a:p>
                    <a:p>
                      <a:pPr algn="l"/>
                      <a:r>
                        <a:rPr lang="tt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Атлар</a:t>
                      </a:r>
                    </a:p>
                    <a:p>
                      <a:pPr algn="l"/>
                      <a:r>
                        <a:rPr lang="tt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Кош-кортлар</a:t>
                      </a:r>
                    </a:p>
                    <a:p>
                      <a:pPr algn="l"/>
                      <a:r>
                        <a:rPr lang="tt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 кортлар </a:t>
                      </a:r>
                    </a:p>
                    <a:p>
                      <a:pPr algn="l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1781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1852</a:t>
                      </a:r>
                    </a:p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+12</a:t>
                      </a:r>
                    </a:p>
                    <a:p>
                      <a:pPr algn="ctr"/>
                      <a:r>
                        <a:rPr lang="tt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</a:p>
                    <a:p>
                      <a:pPr algn="ctr"/>
                      <a:r>
                        <a:rPr lang="tt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</a:p>
                    <a:p>
                      <a:pPr algn="ctr"/>
                      <a:r>
                        <a:rPr lang="tt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</a:p>
                    <a:p>
                      <a:pPr algn="ctr"/>
                      <a:r>
                        <a:rPr lang="tt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</a:t>
                      </a:r>
                    </a:p>
                    <a:p>
                      <a:pPr algn="ctr"/>
                      <a:r>
                        <a:rPr lang="tt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+71</a:t>
                      </a:r>
                    </a:p>
                    <a:p>
                      <a:pPr algn="ctr"/>
                      <a:r>
                        <a:rPr lang="tt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-21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714752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Иң күп сөт тапшырган хуҗалыклар: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Шәмсетдинов Фәнил 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29 086 л (552 646 сум)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Шәрипов Минрәхмән – 26 564 л (504 732 сум)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Сундуков Халит - 15 864 л (301 282 сум)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  <a:defRPr/>
            </a:pPr>
            <a:endParaRPr lang="tt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"/>
            <a:ext cx="271461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282" y="142873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Шәхси хуҗалыклардан “Дуслык”  авыл хуҗалыгы кооперативы  (Мухаммадиев  Рәис) 2020 нче елда барлыгы  2604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сөт  җыйган – 4 млн 948 мең  сум акча тараткан. Уртача 1 литр сөтнең бәясе – 19 сум.</a:t>
            </a:r>
          </a:p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айга - 3 млн 548 мең сум акча бирелгән.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2020 елда шәхси хуҗалыклардан 102 баш - 408 ц. авырлыктагы маллар сатылды.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Шәхси хуҗалыкларда:</a:t>
            </a:r>
          </a:p>
          <a:p>
            <a:pPr algn="just">
              <a:defRPr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20 -</a:t>
            </a: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трактор</a:t>
            </a:r>
          </a:p>
          <a:p>
            <a:pPr algn="just">
              <a:defRPr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8 - йөк машинасы</a:t>
            </a:r>
          </a:p>
          <a:p>
            <a:pPr algn="just">
              <a:defRPr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2 – ашлык сугу комбайны</a:t>
            </a:r>
          </a:p>
          <a:p>
            <a:pPr algn="just">
              <a:defRPr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122 - җиңел автомобил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tt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20 - печән чапкыч</a:t>
            </a:r>
          </a:p>
          <a:p>
            <a:pPr algn="just">
              <a:defRPr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20 - печән әйләндерү җайланмасы</a:t>
            </a:r>
          </a:p>
          <a:p>
            <a:pPr algn="just">
              <a:defRPr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9 - печән пресслау агрегаты </a:t>
            </a:r>
          </a:p>
          <a:p>
            <a:pPr algn="just">
              <a:defRPr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18 - сука</a:t>
            </a:r>
          </a:p>
          <a:p>
            <a:pPr algn="just">
              <a:defRPr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20 – 2ПТС-4 арбасы</a:t>
            </a:r>
          </a:p>
          <a:p>
            <a:pPr algn="just">
              <a:defRPr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1- БДМ -2 җир эшкәртү агрегаты</a:t>
            </a:r>
          </a:p>
          <a:p>
            <a:pPr algn="just">
              <a:defRPr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1- ФРЕЗА  җир эшкәртү агрегаты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art-see.ru/5944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6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IMG_0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643438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214291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елда:</a:t>
            </a:r>
          </a:p>
          <a:p>
            <a:pPr algn="ctr"/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 БЮД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ЕТЫННАН</a:t>
            </a:r>
          </a:p>
          <a:p>
            <a:pPr algn="ctr"/>
            <a:endParaRPr lang="tt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сыер тоткан хуҗалыкларга - 2000 сум</a:t>
            </a:r>
          </a:p>
          <a:p>
            <a:pPr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сыер асраучыларга - 3000 сум</a:t>
            </a:r>
          </a:p>
          <a:p>
            <a:pPr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Аннан күбрәк сыер асраучыларга  - 4000 сум</a:t>
            </a:r>
          </a:p>
          <a:p>
            <a:pPr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Кәҗә асраучыларга - 500 сум</a:t>
            </a:r>
          </a:p>
          <a:p>
            <a:pPr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Прививкалар ясау өчен- 300 сум </a:t>
            </a:r>
          </a:p>
          <a:p>
            <a:pPr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Сыерлар өчен - 384 мең 200 сум</a:t>
            </a:r>
          </a:p>
          <a:p>
            <a:pPr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Кәҗәләргә - 19 мең  сум </a:t>
            </a:r>
          </a:p>
          <a:p>
            <a:pPr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Атлар өчен – 24 мең  сум</a:t>
            </a:r>
          </a:p>
          <a:p>
            <a:pPr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Уртача бер хуҗалыкка – 1145 сум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928934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Гомуми  урта  белем  бирү  мәктәбенә,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Мәдәният йортына капиталь  ремонт;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Ветеринар  пункты  төзелеп,  халыкка  хезмәт  күрсәтә;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Авыл  юлларын  төзекләндерү  юнәлешендә Совет һәм Яш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ләр урамына 3 км 600 м  щебенкалы  юл  салу  эшләре;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"/>
            <a:ext cx="271461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85720" y="1214422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2012-2020 нче елларда Республика </a:t>
            </a:r>
          </a:p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буенча алып барыла торган төрле төзелеш            программалары буенча Исәнбай авыл җирлегендә: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429684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Гомуми белем бирү мәктәбендә балалар һәм авылыбыз яш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ләре өчен 2 спорт корылмасы төзелде;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Авыл җирлегендә барлык урамнарда электр баганалары, чыбыклары,  электр трансформаторлары, төгәл хисаплау счетчиклары яңага  алыштырылды.</a:t>
            </a:r>
            <a:r>
              <a:rPr lang="tt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Мәдәният йортының ягу (котельный) бинасына ремонт ясалды һәм ике газ котелы, торбалар яңага алыштырылды;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одульле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табиблык амбулаториясе төзелде;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елның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августында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Исәнбай балалар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бакчасы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мең сумлык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капиталь 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ремонт ясалган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гомуми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бирү мәктәбенә күчте.</a:t>
            </a:r>
            <a:endParaRPr lang="tt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tt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"/>
            <a:ext cx="271461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2643182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t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Халыктан – 315 мең сум акча җыеп   тапшырылды.</a:t>
            </a:r>
          </a:p>
          <a:p>
            <a:pPr>
              <a:buFont typeface="Wingdings" pitchFamily="2" charset="2"/>
              <a:buChar char="Ø"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Дәүләттән  тиешле -1 млн 240 мең сум бирелеп барлыгы – 1 млн  550 мең сум акча түбәндәге эшләргә тотылды: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357166"/>
            <a:ext cx="628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2019 нчы елның 17 октябрендә булып узган халыктан үзарасалым акчасын билгеләү һәм җыю буенча референдум нәтиҗәләре: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Авыл җирлегендәге юлларны, урамнарны кардан чистартуга-50 мең сум;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Авыл җирлегендә су магистрал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ләрен, колонкаларны төзек тоту, ремонтлау, су насосы, материаллар алуга-  45 мең  сум;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Урам утлары  яктырткычларын ремонтлау, электр лампалары алуга – 50 мең сум;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Авыл җирлегенең төзеклеген, юлларны кардан чистарту,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щебень 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тарату, чүп үләннәрне чабу өчен яңа МТЗ- 82 тракторы алуга – 1млн 405 мең сум акча тотылды.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2020 елның 27 октябрендә үзарасалымның суммасын билгеләү һәм җыелган акчаны куллану буенча Исәнбай авыл җирлегендә җыен уздырылды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00241"/>
            <a:ext cx="84296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Халыктан җыеласы акча – 285 000 сум</a:t>
            </a:r>
          </a:p>
          <a:p>
            <a:pPr>
              <a:buFont typeface="Wingdings" pitchFamily="2" charset="2"/>
              <a:buChar char="Ø"/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Дәүләттән биреләчәк акча – 1 млн 425 мең сум</a:t>
            </a:r>
          </a:p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түбәндәге эшләргә планлаштырыла:</a:t>
            </a:r>
          </a:p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1. Исәнбай авыл территориясендә су насослары, колонкалар, сантехник материаллар, суүткәргеч өчен полиэтилен торбалар һәм краннар сатып алуга;</a:t>
            </a:r>
          </a:p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2. Лампаларга,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дроссельл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әргә,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фонарьларга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хезмәт күрсәтү;</a:t>
            </a:r>
          </a:p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3. Исәнбай авыл урамнарын кардан чистарту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дизель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ягулыгы һәм май сатып алу); </a:t>
            </a:r>
          </a:p>
          <a:p>
            <a:endParaRPr lang="tt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886221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143248"/>
            <a:ext cx="428624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0"/>
            <a:ext cx="485775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"/>
            <a:ext cx="428624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2828836"/>
            <a:ext cx="7358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Бима елгасы аша Исәнбай авылы күперен ремонтлау (төзелеш материаллары сатып алу һәм башкарылган эш өчен түләү);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666" t="5434" r="20455"/>
          <a:stretch>
            <a:fillRect/>
          </a:stretch>
        </p:blipFill>
        <p:spPr bwMode="auto">
          <a:xfrm>
            <a:off x="2643174" y="0"/>
            <a:ext cx="3500430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928662" y="3929066"/>
            <a:ext cx="7000901" cy="242887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Докладчы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Исәнбай  авыл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җирлеге башлыгы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t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Сираев Фәнил Фаиз улы</a:t>
            </a:r>
            <a:endParaRPr lang="ru-RU" sz="4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3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5. Исәнбай авылының Совет, Октябр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 урамнарын ремонтлау өчен вак таш сатып алу;</a:t>
            </a:r>
          </a:p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6. МТЗ -82 тракторын карап тоту һәм аңа хезмәт күрсәтү, трактор өчен өстәмә асылма җиһазлар сатып алу (төягеч, ротор чапкычы, трактор арбасы);</a:t>
            </a:r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000" r="30000" b="19259"/>
          <a:stretch>
            <a:fillRect/>
          </a:stretch>
        </p:blipFill>
        <p:spPr bwMode="auto">
          <a:xfrm>
            <a:off x="0" y="2714620"/>
            <a:ext cx="492919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r="26471"/>
          <a:stretch>
            <a:fillRect/>
          </a:stretch>
        </p:blipFill>
        <p:spPr bwMode="auto">
          <a:xfrm>
            <a:off x="4929157" y="2714620"/>
            <a:ext cx="421484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450056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143248"/>
            <a:ext cx="464343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0"/>
            <a:ext cx="464343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282883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Чишмәләр  территориясен  төзекләндерү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71810"/>
            <a:ext cx="5000628" cy="37861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47" r="41063" b="21474"/>
          <a:stretch/>
        </p:blipFill>
        <p:spPr bwMode="auto">
          <a:xfrm>
            <a:off x="0" y="0"/>
            <a:ext cx="4243912" cy="3676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1785926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“Гринта</a:t>
            </a: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оешмасы айга ике тапкыр, дүшәмбе көнне  11.00- 18.00 сәгат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ләрдә килеп чүп җыеп китәләр.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16" y="3429000"/>
            <a:ext cx="48577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71487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14"/>
            <a:ext cx="492760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44" y="0"/>
            <a:ext cx="44291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642918"/>
            <a:ext cx="6858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Исәнбай авыл җирлегенә яңа инвестор КФХ “Бадерин Олег Леонидович” килде. </a:t>
            </a:r>
          </a:p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гектар мәйданда арыш кул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ьтурасы</a:t>
            </a: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чәчте. </a:t>
            </a:r>
          </a:p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Язгы чәчүгә 1450 гектар җир эшкәртеп куелды. </a:t>
            </a:r>
          </a:p>
          <a:p>
            <a:pPr lvl="0"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 тонна рулонлаган  сенаж  һәм прессланган печән  хәзерләделәр.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t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53247"/>
          <a:stretch>
            <a:fillRect/>
          </a:stretch>
        </p:blipFill>
        <p:spPr bwMode="auto">
          <a:xfrm>
            <a:off x="4357686" y="0"/>
            <a:ext cx="478631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428868"/>
            <a:ext cx="492919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428624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"/>
            <a:ext cx="4357686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48" y="2136339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Мөгезле-эре терлек торагында капитал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ремонт эшләре башкарыла.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500570"/>
            <a:ext cx="6929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Язгы чәчү эшләрен башкару өчен </a:t>
            </a:r>
          </a:p>
          <a:p>
            <a:pPr algn="ctr"/>
            <a:r>
              <a:rPr lang="tt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350 т чәчү орлыгы салып куелды.</a:t>
            </a:r>
          </a:p>
          <a:p>
            <a:pPr algn="ctr"/>
            <a:r>
              <a:rPr lang="tt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Оешмада бүгенге көндә 17 эшче хезмәт куя.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64343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500438"/>
            <a:ext cx="592932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2285992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елның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августында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Исәнбай балалар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бакчасы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мең сумлык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капиталь </a:t>
            </a: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ремонт ясалган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гомуми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бирү мәктәбенә күчте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79540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7838"/>
            <a:ext cx="4500562" cy="36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00100" y="1142984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нче елның 15 сентябр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көнендә табиблык амбулаториясе ачылды.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Открытие ветлечебница\6QxTdBIlN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44"/>
            <a:ext cx="5929322" cy="428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142976" y="2500307"/>
            <a:ext cx="6500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Авылыбызның ветеринария пункты тугызбуй, Бима авыл җирлекләренә хезмәт күрсәтә.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889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b="13271"/>
          <a:stretch>
            <a:fillRect/>
          </a:stretch>
        </p:blipFill>
        <p:spPr bwMode="auto">
          <a:xfrm>
            <a:off x="4500562" y="0"/>
            <a:ext cx="4643438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r="20039" b="27218"/>
          <a:stretch>
            <a:fillRect/>
          </a:stretch>
        </p:blipFill>
        <p:spPr bwMode="auto">
          <a:xfrm>
            <a:off x="0" y="3429000"/>
            <a:ext cx="421481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F:\DCIM\111NIKON\DSCN2122.JPG"/>
          <p:cNvPicPr>
            <a:picLocks noChangeAspect="1" noChangeArrowheads="1"/>
          </p:cNvPicPr>
          <p:nvPr/>
        </p:nvPicPr>
        <p:blipFill>
          <a:blip r:embed="rId5" cstate="print"/>
          <a:srcRect b="20833"/>
          <a:stretch>
            <a:fillRect/>
          </a:stretch>
        </p:blipFill>
        <p:spPr bwMode="auto">
          <a:xfrm>
            <a:off x="4071934" y="3429000"/>
            <a:ext cx="507206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3" y="214291"/>
            <a:ext cx="400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ИП Мухаммадиева Г.Ф.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14290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ИП Самсонова Й.Р.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714752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ИП Симаков  Р.Ф.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435768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471487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857496"/>
            <a:ext cx="442912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71472" y="2967335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Даруханәнең товар әйләнеше – 1 млн 784 мең сум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4999"/>
          <a:stretch>
            <a:fillRect/>
          </a:stretch>
        </p:blipFill>
        <p:spPr bwMode="auto">
          <a:xfrm>
            <a:off x="0" y="0"/>
            <a:ext cx="4857752" cy="3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3571900" cy="307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3500437"/>
            <a:ext cx="78581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ел 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Татарстанда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телләр  һәм халыклар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бердәмлеге  елы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823" t="10029" r="20564" b="28543"/>
          <a:stretch>
            <a:fillRect/>
          </a:stretch>
        </p:blipFill>
        <p:spPr bwMode="auto">
          <a:xfrm>
            <a:off x="0" y="0"/>
            <a:ext cx="414337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854" r="3122" b="35417"/>
          <a:stretch>
            <a:fillRect/>
          </a:stretch>
        </p:blipFill>
        <p:spPr bwMode="auto">
          <a:xfrm>
            <a:off x="4286248" y="0"/>
            <a:ext cx="485775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b="26041"/>
          <a:stretch>
            <a:fillRect/>
          </a:stretch>
        </p:blipFill>
        <p:spPr bwMode="auto">
          <a:xfrm>
            <a:off x="1285852" y="3143248"/>
            <a:ext cx="642942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142873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Элемтә бүлеге аша ай саен 239 пенсионерга -3 млн 424 мең 071 сум пенсия акчасы таратыла</a:t>
            </a:r>
          </a:p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 дәвамында пенсионерларга – 35 млн 700 мең 852 сум акча таратылган.  </a:t>
            </a:r>
          </a:p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220 кешегә -194 мең 771 сум субсидия таратылган. </a:t>
            </a:r>
          </a:p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нче елның 1 январенә уртача пенсия – 12 830 сум, район буенча – 13 637 сум тәшкил итә. </a:t>
            </a:r>
          </a:p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273 хуҗалыкка – 62 төрле газета, 18 төрле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таратыла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сенбаевское СП\Desktop\IMG_5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5715040" cy="3429000"/>
          </a:xfrm>
          <a:prstGeom prst="rect">
            <a:avLst/>
          </a:prstGeom>
          <a:noFill/>
        </p:spPr>
      </p:pic>
      <p:pic>
        <p:nvPicPr>
          <p:cNvPr id="4" name="Рисунок 4" descr="IMGP008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3248"/>
            <a:ext cx="4283968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485775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1643050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Янгын саклау бүлекчәсендә 11кеше эшли. </a:t>
            </a:r>
            <a:b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бор һәм тугызбуй зонасына хезмәт күрсәтә.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"/>
            <a:ext cx="271461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85720" y="1714488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елның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аенда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илебездә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Федерациясенд</a:t>
            </a: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 Россия Дәүләт Думасына депутатлар сайлау була. </a:t>
            </a:r>
          </a:p>
          <a:p>
            <a:pPr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Сайлауларда актив катнашып, тавышларыбызны лаеклы кандидатларга бирик.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Всероссийская перепись населения: вопросы и ответы - Новости и объявления -  Всероссийская перепись населения 2020 г. - Нормотворчество - Красноярский  край Богучанский рай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сероссийская перепись населения: вопросы и ответы - Новости и объявления -  Всероссийская перепись населения 2020 г. - Нормотворчество - Красноярский  край Богучанский рай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Всероссийская перепись населения: вопросы и ответы - Новости и объявления -  Всероссийская перепись населения 2020 г. - Нормотворчество - Красноярский  край Богучанский рай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3086101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285992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ӘГЕРҖЕ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  РАЙОН БАШЛЫГЫНА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ҺӘМ  АНЫҢ  ЯРДӘМЧЕЛӘРЕНӘ ИСӘНБАЙ  АВЫЛ  ХАЛКЫ ИСЕМЕННӘН  ЗУР  РӘХМӘТ! 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букет хризант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215106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КОТЛЫЙБЫЗ!</a:t>
            </a:r>
            <a:endParaRPr lang="ru-RU" sz="7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278605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t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Игътибарыгыз өчен рәхмәт!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"/>
            <a:ext cx="271461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6949" r="31892" b="38483"/>
          <a:stretch>
            <a:fillRect/>
          </a:stretch>
        </p:blipFill>
        <p:spPr bwMode="auto">
          <a:xfrm>
            <a:off x="0" y="0"/>
            <a:ext cx="350046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66" y="0"/>
            <a:ext cx="3071834" cy="25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428992" y="3143248"/>
            <a:ext cx="5429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tt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әнбай авыл җирлегендә барлыгы – 419 хуҗалык,</a:t>
            </a:r>
          </a:p>
          <a:p>
            <a:pPr algn="ctr"/>
            <a:r>
              <a:rPr lang="tt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Яшәү урыны – 19,5 мең кв. м</a:t>
            </a:r>
          </a:p>
          <a:p>
            <a:pPr algn="ctr"/>
            <a:r>
              <a:rPr lang="tt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Барлыгы – 841 кеше яши.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0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нче елда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3"/>
            <a:ext cx="6429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бала туган</a:t>
            </a:r>
          </a:p>
          <a:p>
            <a:pPr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үлем теркәлгән.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714488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елның 1 январенә  841 кешенең:                                                     381 (45,3%) -ир –атлар </a:t>
            </a:r>
          </a:p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460 (54,1%) - хатын-кызлар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143248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1-17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яшькә кадәр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151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кеше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18-30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яшькә кадәр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–119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кеше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31-40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яшькә кадәр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84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кеше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41-60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яшь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кадәр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264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кеше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яшьтән өлкәнрәкләр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223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кеше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Авылның уртача яше- 41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яшь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5429264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Эш яшендә – 481 кеше </a:t>
            </a:r>
          </a:p>
          <a:p>
            <a:pPr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Пенсионерлар – 206 кеше</a:t>
            </a:r>
          </a:p>
          <a:p>
            <a:pPr>
              <a:buFont typeface="Wingdings" pitchFamily="2" charset="2"/>
              <a:buChar char="Ø"/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Студентлар – 42 кеше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757237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166" r="9493" b="8696"/>
          <a:stretch>
            <a:fillRect/>
          </a:stretch>
        </p:blipFill>
        <p:spPr bwMode="auto">
          <a:xfrm>
            <a:off x="0" y="0"/>
            <a:ext cx="45720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0149" r="8476"/>
          <a:stretch>
            <a:fillRect/>
          </a:stretch>
        </p:blipFill>
        <p:spPr bwMode="auto">
          <a:xfrm>
            <a:off x="4572000" y="0"/>
            <a:ext cx="4572002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7" y="4643446"/>
            <a:ext cx="82153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Февраль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аенда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авылыбызның хөрмәтле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тыл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һәм  хезмәт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ветераны  </a:t>
            </a: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Мухьянов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Мохаматнур абый – 90  яш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  юбилеен  билгеләп  үтте.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66" y="0"/>
            <a:ext cx="3071834" cy="25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928670"/>
            <a:ext cx="64293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нче елда Исәнбай  авыл  җирлегендә: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0043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t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тапкыр авыл җирлеге җыены</a:t>
            </a:r>
          </a:p>
          <a:p>
            <a:pPr>
              <a:buFont typeface="Wingdings" pitchFamily="2" charset="2"/>
              <a:buChar char="ü"/>
            </a:pPr>
            <a:r>
              <a:rPr lang="tt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авыл җирлеге утырышы үткәрелеп</a:t>
            </a:r>
          </a:p>
          <a:p>
            <a:pPr>
              <a:buFont typeface="Wingdings" pitchFamily="2" charset="2"/>
              <a:buChar char="ü"/>
            </a:pPr>
            <a:r>
              <a:rPr lang="tt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27 көн тәртибе  каралды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66" y="0"/>
            <a:ext cx="3071834" cy="25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785794"/>
            <a:ext cx="5572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Авыл  җирлегендә: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413338"/>
            <a:ext cx="6000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әфган  һәм 4 чечен Республикасында хезмәт итеп кайтучылар</a:t>
            </a:r>
          </a:p>
          <a:p>
            <a:pPr algn="ctr">
              <a:buFont typeface="Wingdings" pitchFamily="2" charset="2"/>
              <a:buChar char="ü"/>
            </a:pP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Репрессиялеләр – 1</a:t>
            </a:r>
          </a:p>
          <a:p>
            <a:pPr algn="ctr">
              <a:buFont typeface="Wingdings" pitchFamily="2" charset="2"/>
              <a:buChar char="ü"/>
            </a:pP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Тыл ветераннары– 13 </a:t>
            </a:r>
          </a:p>
          <a:p>
            <a:pPr algn="ctr">
              <a:buFont typeface="Wingdings" pitchFamily="2" charset="2"/>
              <a:buChar char="ü"/>
            </a:pP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Хезмәт ветераннары - 59</a:t>
            </a:r>
          </a:p>
          <a:p>
            <a:pPr algn="ctr">
              <a:buFont typeface="Wingdings" pitchFamily="2" charset="2"/>
              <a:buChar char="ü"/>
            </a:pP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Инвалидлар – 67 </a:t>
            </a:r>
          </a:p>
          <a:p>
            <a:pPr algn="ctr">
              <a:buFont typeface="Wingdings" pitchFamily="2" charset="2"/>
              <a:buChar char="ü"/>
            </a:pP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яшьтән өлкән кешеләр - 56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үтәлеше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2020 нче елга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план буенча – 4 млн 881 мең сум, үтәлеш – 100 %</a:t>
            </a:r>
          </a:p>
          <a:p>
            <a:pPr algn="ctr">
              <a:buNone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Налоглар җыю буенча</a:t>
            </a:r>
          </a:p>
          <a:p>
            <a:pPr algn="ctr">
              <a:buNone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Физик затлар кереме план – 130 мең сум, үтәлеш – 130 мең  – 100 %</a:t>
            </a:r>
          </a:p>
          <a:p>
            <a:pPr algn="ctr">
              <a:buNone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Җир налогы план  – 570 мең сум, үтәлеш – 549 мең сум – 96 %</a:t>
            </a:r>
          </a:p>
          <a:p>
            <a:pPr algn="ctr">
              <a:buNone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Милек налогы план –55 мең сум, үтәлеш – 79,5 мең – 145 %</a:t>
            </a:r>
          </a:p>
          <a:p>
            <a:pPr algn="ctr">
              <a:buNone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Үзара салым – 315 мең сум</a:t>
            </a:r>
          </a:p>
          <a:p>
            <a:pPr algn="ctr">
              <a:buNone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Су кулланган өчен – 150 000 сум</a:t>
            </a:r>
          </a:p>
          <a:p>
            <a:pPr algn="ctr">
              <a:buNone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Мәдәният йортының түләүле хезмәте – 4 500 сум</a:t>
            </a:r>
          </a:p>
          <a:p>
            <a:pPr algn="ctr">
              <a:buNone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Янгын сүндерү постының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коммуналь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хезмәтләре өчен – 37 500 </a:t>
            </a:r>
          </a:p>
          <a:p>
            <a:pPr algn="ctr">
              <a:buNone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Дәүләт түләве – 3 000 сум акча җыелды.</a:t>
            </a:r>
          </a:p>
          <a:p>
            <a:pPr algn="ctr">
              <a:buNone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Барлыгы – 1 млн 294 мең сум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Дотация 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– 3 млн 561 мең сум акча бирелде.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1648</TotalTime>
  <Words>1304</Words>
  <Application>Microsoft Office PowerPoint</Application>
  <PresentationFormat>Экран (4:3)</PresentationFormat>
  <Paragraphs>175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Исенбаевское СП</dc:creator>
  <cp:lastModifiedBy>Исенбаевское СП</cp:lastModifiedBy>
  <cp:revision>9</cp:revision>
  <dcterms:created xsi:type="dcterms:W3CDTF">2021-01-22T12:32:41Z</dcterms:created>
  <dcterms:modified xsi:type="dcterms:W3CDTF">2021-01-28T07:07:49Z</dcterms:modified>
</cp:coreProperties>
</file>