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71"/>
  </p:notesMasterIdLst>
  <p:sldIdLst>
    <p:sldId id="256" r:id="rId2"/>
    <p:sldId id="258" r:id="rId3"/>
    <p:sldId id="262" r:id="rId4"/>
    <p:sldId id="524" r:id="rId5"/>
    <p:sldId id="518" r:id="rId6"/>
    <p:sldId id="544" r:id="rId7"/>
    <p:sldId id="469" r:id="rId8"/>
    <p:sldId id="516" r:id="rId9"/>
    <p:sldId id="519" r:id="rId10"/>
    <p:sldId id="259" r:id="rId11"/>
    <p:sldId id="468" r:id="rId12"/>
    <p:sldId id="265" r:id="rId13"/>
    <p:sldId id="546" r:id="rId14"/>
    <p:sldId id="547" r:id="rId15"/>
    <p:sldId id="520" r:id="rId16"/>
    <p:sldId id="543" r:id="rId17"/>
    <p:sldId id="540" r:id="rId18"/>
    <p:sldId id="414" r:id="rId19"/>
    <p:sldId id="504" r:id="rId20"/>
    <p:sldId id="411" r:id="rId21"/>
    <p:sldId id="437" r:id="rId22"/>
    <p:sldId id="434" r:id="rId23"/>
    <p:sldId id="291" r:id="rId24"/>
    <p:sldId id="499" r:id="rId25"/>
    <p:sldId id="413" r:id="rId26"/>
    <p:sldId id="427" r:id="rId27"/>
    <p:sldId id="408" r:id="rId28"/>
    <p:sldId id="358" r:id="rId29"/>
    <p:sldId id="459" r:id="rId30"/>
    <p:sldId id="491" r:id="rId31"/>
    <p:sldId id="398" r:id="rId32"/>
    <p:sldId id="268" r:id="rId33"/>
    <p:sldId id="267" r:id="rId34"/>
    <p:sldId id="492" r:id="rId35"/>
    <p:sldId id="493" r:id="rId36"/>
    <p:sldId id="380" r:id="rId37"/>
    <p:sldId id="445" r:id="rId38"/>
    <p:sldId id="475" r:id="rId39"/>
    <p:sldId id="534" r:id="rId40"/>
    <p:sldId id="526" r:id="rId41"/>
    <p:sldId id="537" r:id="rId42"/>
    <p:sldId id="538" r:id="rId43"/>
    <p:sldId id="535" r:id="rId44"/>
    <p:sldId id="545" r:id="rId45"/>
    <p:sldId id="536" r:id="rId46"/>
    <p:sldId id="488" r:id="rId47"/>
    <p:sldId id="529" r:id="rId48"/>
    <p:sldId id="530" r:id="rId49"/>
    <p:sldId id="527" r:id="rId50"/>
    <p:sldId id="496" r:id="rId51"/>
    <p:sldId id="392" r:id="rId52"/>
    <p:sldId id="515" r:id="rId53"/>
    <p:sldId id="348" r:id="rId54"/>
    <p:sldId id="349" r:id="rId55"/>
    <p:sldId id="400" r:id="rId56"/>
    <p:sldId id="446" r:id="rId57"/>
    <p:sldId id="539" r:id="rId58"/>
    <p:sldId id="542" r:id="rId59"/>
    <p:sldId id="482" r:id="rId60"/>
    <p:sldId id="532" r:id="rId61"/>
    <p:sldId id="533" r:id="rId62"/>
    <p:sldId id="522" r:id="rId63"/>
    <p:sldId id="523" r:id="rId64"/>
    <p:sldId id="512" r:id="rId65"/>
    <p:sldId id="513" r:id="rId66"/>
    <p:sldId id="514" r:id="rId67"/>
    <p:sldId id="503" r:id="rId68"/>
    <p:sldId id="327" r:id="rId69"/>
    <p:sldId id="328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5923726-EE3B-4555-97C0-116AE6DC472A}">
          <p14:sldIdLst>
            <p14:sldId id="256"/>
            <p14:sldId id="258"/>
            <p14:sldId id="262"/>
            <p14:sldId id="524"/>
            <p14:sldId id="518"/>
            <p14:sldId id="544"/>
            <p14:sldId id="469"/>
            <p14:sldId id="516"/>
            <p14:sldId id="519"/>
            <p14:sldId id="259"/>
            <p14:sldId id="468"/>
            <p14:sldId id="265"/>
            <p14:sldId id="546"/>
            <p14:sldId id="547"/>
            <p14:sldId id="520"/>
            <p14:sldId id="543"/>
            <p14:sldId id="540"/>
            <p14:sldId id="414"/>
            <p14:sldId id="504"/>
            <p14:sldId id="411"/>
            <p14:sldId id="437"/>
            <p14:sldId id="434"/>
            <p14:sldId id="291"/>
            <p14:sldId id="499"/>
            <p14:sldId id="413"/>
            <p14:sldId id="427"/>
            <p14:sldId id="408"/>
            <p14:sldId id="358"/>
            <p14:sldId id="459"/>
            <p14:sldId id="491"/>
            <p14:sldId id="398"/>
            <p14:sldId id="268"/>
            <p14:sldId id="267"/>
            <p14:sldId id="492"/>
            <p14:sldId id="493"/>
            <p14:sldId id="380"/>
            <p14:sldId id="445"/>
            <p14:sldId id="475"/>
            <p14:sldId id="534"/>
            <p14:sldId id="526"/>
            <p14:sldId id="537"/>
            <p14:sldId id="538"/>
            <p14:sldId id="535"/>
            <p14:sldId id="545"/>
            <p14:sldId id="536"/>
            <p14:sldId id="488"/>
            <p14:sldId id="529"/>
            <p14:sldId id="530"/>
            <p14:sldId id="527"/>
            <p14:sldId id="496"/>
            <p14:sldId id="392"/>
            <p14:sldId id="515"/>
            <p14:sldId id="348"/>
            <p14:sldId id="349"/>
            <p14:sldId id="400"/>
            <p14:sldId id="446"/>
            <p14:sldId id="539"/>
            <p14:sldId id="542"/>
            <p14:sldId id="482"/>
            <p14:sldId id="532"/>
            <p14:sldId id="533"/>
            <p14:sldId id="522"/>
            <p14:sldId id="523"/>
            <p14:sldId id="512"/>
            <p14:sldId id="513"/>
            <p14:sldId id="514"/>
            <p14:sldId id="503"/>
          </p14:sldIdLst>
        </p14:section>
        <p14:section name="Раздел без заголовка" id="{FF5A2E8D-9A98-440D-91B3-7111AAF2703B}">
          <p14:sldIdLst/>
        </p14:section>
        <p14:section name="Раздел без заголовка" id="{F02B1A87-A867-47AB-91C8-29A992A1BA7B}">
          <p14:sldIdLst>
            <p14:sldId id="327"/>
            <p14:sldId id="32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76068" autoAdjust="0"/>
  </p:normalViewPr>
  <p:slideViewPr>
    <p:cSldViewPr>
      <p:cViewPr varScale="1">
        <p:scale>
          <a:sx n="82" d="100"/>
          <a:sy n="82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7944C-1E36-4A32-8002-4A7A11711685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E6EAA-5325-46C8-AE95-6FAE06330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57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0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3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42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895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362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08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63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6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6440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442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6349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5274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0895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5382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864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688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053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4088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35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7EBEE-0863-449D-B0F7-DCF06D0F37DE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5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4557730"/>
          </a:xfrm>
        </p:spPr>
        <p:txBody>
          <a:bodyPr>
            <a:normAutofit/>
          </a:bodyPr>
          <a:lstStyle/>
          <a:p>
            <a:pPr algn="ctr"/>
            <a:r>
              <a:rPr lang="tt-RU" dirty="0" smtClean="0">
                <a:solidFill>
                  <a:srgbClr val="0070C0"/>
                </a:solidFill>
                <a:latin typeface="+mn-lt"/>
              </a:rPr>
              <a:t>Әгерҗе муни</a:t>
            </a:r>
            <a:r>
              <a:rPr lang="ru-RU" dirty="0" err="1" smtClean="0">
                <a:solidFill>
                  <a:srgbClr val="0070C0"/>
                </a:solidFill>
                <a:latin typeface="+mn-lt"/>
              </a:rPr>
              <a:t>ц</a:t>
            </a:r>
            <a:r>
              <a:rPr lang="tt-RU" dirty="0" smtClean="0">
                <a:solidFill>
                  <a:srgbClr val="0070C0"/>
                </a:solidFill>
                <a:latin typeface="+mn-lt"/>
              </a:rPr>
              <a:t>ипаль районы </a:t>
            </a:r>
            <a:r>
              <a:rPr lang="ru-RU" dirty="0" err="1" smtClean="0">
                <a:solidFill>
                  <a:srgbClr val="0070C0"/>
                </a:solidFill>
                <a:latin typeface="+mn-lt"/>
              </a:rPr>
              <a:t>Кадыбаш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+mn-lt"/>
              </a:rPr>
              <a:t>авыл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tt-RU" dirty="0" err="1" smtClean="0">
                <a:solidFill>
                  <a:srgbClr val="0070C0"/>
                </a:solidFill>
                <a:latin typeface="+mn-lt"/>
              </a:rPr>
              <a:t>җ</a:t>
            </a:r>
            <a:r>
              <a:rPr lang="ru-RU" dirty="0" err="1" smtClean="0">
                <a:solidFill>
                  <a:srgbClr val="0070C0"/>
                </a:solidFill>
                <a:latin typeface="+mn-lt"/>
              </a:rPr>
              <a:t>ирлеге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+mn-lt"/>
              </a:rPr>
              <a:t>башлыгыны</a:t>
            </a:r>
            <a:r>
              <a:rPr lang="tt-RU" dirty="0" smtClean="0">
                <a:solidFill>
                  <a:srgbClr val="0070C0"/>
                </a:solidFill>
                <a:latin typeface="+mn-lt"/>
              </a:rPr>
              <a:t>ң 2020 елга  еллык отчеты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 </a:t>
            </a:r>
            <a:endParaRPr lang="ru-RU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533400" y="4981136"/>
            <a:ext cx="7854696" cy="909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269" y="47234"/>
            <a:ext cx="9178765" cy="1293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0" name="Picture 2" descr="D:\Рабочий стол\ЛЕЙЛА\отчет\Эмблема 2021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47234"/>
            <a:ext cx="1438275" cy="12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Бүген җирлекләргә күп төрле эш йөкләтелгән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Рабочий стол\фото\отчет 2019 сентябрь\Резед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530352" cy="4419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чий стол\фото\отчет 2019 сентябрь\ЛЕЙЛА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7192"/>
            <a:ext cx="3240360" cy="3962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dirty="0" smtClean="0"/>
              <a:t>Хуҗалыклар буенча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t-RU" sz="3200" dirty="0"/>
              <a:t> </a:t>
            </a:r>
            <a:r>
              <a:rPr lang="tt-RU" sz="3200" dirty="0" smtClean="0"/>
              <a:t>          </a:t>
            </a:r>
            <a:r>
              <a:rPr lang="tt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Барлыгы- 295 хуҗалык </a:t>
            </a:r>
            <a:endParaRPr lang="tt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tt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193- яши торган хуҗалыклар  </a:t>
            </a:r>
            <a:endParaRPr lang="tt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tt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64 – кеше тормый торган хуҗалыклар</a:t>
            </a:r>
            <a:endParaRPr lang="tt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tt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38 – җәйге чорда гына кайтып яшәүче хуҗалыклар   </a:t>
            </a:r>
            <a:endParaRPr lang="ru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0997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      </a:t>
            </a:r>
            <a:r>
              <a:rPr lang="ru-RU" sz="5400" b="1" dirty="0" err="1" smtClean="0">
                <a:solidFill>
                  <a:srgbClr val="FF0000"/>
                </a:solidFill>
              </a:rPr>
              <a:t>Авыл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tt-RU" sz="5400" b="1" dirty="0" smtClean="0">
                <a:solidFill>
                  <a:srgbClr val="FF0000"/>
                </a:solidFill>
              </a:rPr>
              <a:t>җирлегендә халык саны :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Барлыгы- 486 кеше . 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Туучы балалр-0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Үлүчеләр -15 кеше.   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Авыл җирлегендә барлыгы –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231  ир-ат,   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255 хатын кыз яши. </a:t>
            </a:r>
            <a:endParaRPr lang="ru-RU" sz="3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Авыл</a:t>
            </a:r>
            <a:r>
              <a:rPr lang="ru-RU" dirty="0"/>
              <a:t> </a:t>
            </a:r>
            <a:r>
              <a:rPr lang="tt-RU" dirty="0"/>
              <a:t>җирлегендә яшәүче өлкәннәребез 90 яш</a:t>
            </a:r>
            <a:r>
              <a:rPr lang="ru-RU" dirty="0" err="1"/>
              <a:t>ьлек</a:t>
            </a:r>
            <a:r>
              <a:rPr lang="ru-RU" dirty="0"/>
              <a:t> </a:t>
            </a:r>
            <a:r>
              <a:rPr lang="ru-RU" dirty="0" err="1"/>
              <a:t>юбилейларын</a:t>
            </a:r>
            <a:r>
              <a:rPr lang="ru-RU" dirty="0"/>
              <a:t> </a:t>
            </a:r>
            <a:r>
              <a:rPr lang="ru-RU" dirty="0" err="1"/>
              <a:t>билгеләп</a:t>
            </a:r>
            <a:r>
              <a:rPr lang="ru-RU" dirty="0"/>
              <a:t> </a:t>
            </a:r>
            <a:r>
              <a:rPr lang="ru-RU" dirty="0" err="1"/>
              <a:t>уздылар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19268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582861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Кадыбаш</a:t>
            </a:r>
            <a:r>
              <a:rPr lang="ru-RU" dirty="0"/>
              <a:t> </a:t>
            </a:r>
            <a:r>
              <a:rPr lang="ru-RU" dirty="0" err="1"/>
              <a:t>авыл</a:t>
            </a:r>
            <a:r>
              <a:rPr lang="ru-RU" dirty="0"/>
              <a:t> </a:t>
            </a:r>
            <a:r>
              <a:rPr lang="tt-RU" dirty="0"/>
              <a:t>җирлеге депутатлары</a:t>
            </a:r>
            <a:endParaRPr lang="ru-RU" dirty="0"/>
          </a:p>
        </p:txBody>
      </p:sp>
      <p:pic>
        <p:nvPicPr>
          <p:cNvPr id="4" name="Picture 3" descr="C:\Users\sovet\Desktop\Рашитова Ф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233629"/>
            <a:ext cx="2427316" cy="2502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C:\Users\sovet\Desktop\Нурее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184" y="3735760"/>
            <a:ext cx="2534752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sovet\Desktop\Мулланур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3926" y="1196752"/>
            <a:ext cx="3071834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G_28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49648"/>
            <a:ext cx="2326382" cy="27011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Альбина\Desktop\плакаты МО Агрыз\Кадыбаш\Закиров Халил Локманович (2)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3" y="1176607"/>
            <a:ext cx="2182366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50506"/>
            <a:ext cx="2304256" cy="2600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484593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2492896"/>
            <a:ext cx="5076825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0" y="144463"/>
            <a:ext cx="5076825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2275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Рабочий стол\отчет\инв дек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20880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5534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6030"/>
            <a:ext cx="3960440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66030"/>
            <a:ext cx="4552305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5460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ШӘХСИ </a:t>
            </a:r>
            <a:r>
              <a:rPr lang="tt-RU" dirty="0"/>
              <a:t>КИБЕТЛӘР ҺӘМ РАЙПО КИБЕТЕ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76" y="1628800"/>
            <a:ext cx="5562600" cy="4695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sovet\Desktop\отчетка 26.01.2017\DSCN38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5024"/>
            <a:ext cx="3357586" cy="3500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D:\Рабочий стол\фото\отчет 2019 сентябрь\заляев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6829"/>
            <a:ext cx="3962400" cy="2971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118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83264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0964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2"/>
            <a:ext cx="4176464" cy="2963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 descr="D:\Рабочий стол\фото\отчет 2019 сентябрь\СОВЕТ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12" y="4005064"/>
            <a:ext cx="4124347" cy="2690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4212173" cy="2963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4747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3 </a:t>
            </a:r>
            <a:r>
              <a:rPr lang="ru-RU" dirty="0" err="1"/>
              <a:t>с</a:t>
            </a:r>
            <a:r>
              <a:rPr lang="ru-RU" dirty="0" err="1" smtClean="0"/>
              <a:t>оциаль</a:t>
            </a:r>
            <a:r>
              <a:rPr lang="ru-RU" dirty="0" smtClean="0"/>
              <a:t>  </a:t>
            </a:r>
            <a:r>
              <a:rPr lang="ru-RU" dirty="0" err="1" smtClean="0"/>
              <a:t>хез</a:t>
            </a:r>
            <a:r>
              <a:rPr lang="tt-RU" dirty="0" smtClean="0"/>
              <a:t>мәткәр хезмәт күрсәтә</a:t>
            </a:r>
            <a:endParaRPr lang="ru-RU" dirty="0"/>
          </a:p>
        </p:txBody>
      </p:sp>
      <p:pic>
        <p:nvPicPr>
          <p:cNvPr id="3074" name="Picture 2" descr="D:\Рабочий стол\телефон\ЭБИ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7"/>
            <a:ext cx="5256585" cy="532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903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4" y="404664"/>
            <a:ext cx="5256584" cy="3384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456384" cy="4879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" y="3789040"/>
            <a:ext cx="4680520" cy="2880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1364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352928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7963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Саклык банкы ,элемтә хезмәте яхшы оештырылган</a:t>
            </a:r>
            <a:endParaRPr lang="ru-RU" dirty="0"/>
          </a:p>
        </p:txBody>
      </p:sp>
      <p:pic>
        <p:nvPicPr>
          <p:cNvPr id="2050" name="Picture 2" descr="C:\Users\sovet\Desktop\DSCN38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000240"/>
            <a:ext cx="4786346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D:\Рабочий стол\фото\отчет 2019 сентябрь\сбербан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00240"/>
            <a:ext cx="3115816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4104456" cy="5115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816423" cy="5115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6161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/>
              <a:t>Элемтә бүлекчәсе</a:t>
            </a:r>
            <a:endParaRPr lang="ru-RU" dirty="0"/>
          </a:p>
        </p:txBody>
      </p:sp>
      <p:pic>
        <p:nvPicPr>
          <p:cNvPr id="3" name="Picture 4" descr="C:\Users\sovet\Desktop\отчетка 26.01.2017\DSCN3810.JPG"/>
          <p:cNvPicPr>
            <a:picLocks noChangeAspect="1" noChangeArrowheads="1"/>
          </p:cNvPicPr>
          <p:nvPr/>
        </p:nvPicPr>
        <p:blipFill>
          <a:blip r:embed="rId2"/>
          <a:srcRect b="47059"/>
          <a:stretch>
            <a:fillRect/>
          </a:stretch>
        </p:blipFill>
        <p:spPr bwMode="auto">
          <a:xfrm>
            <a:off x="142844" y="1928802"/>
            <a:ext cx="3643338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ovet\Desktop\отчетка 26.01.2017\DSCN38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928802"/>
            <a:ext cx="5429288" cy="457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10609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/>
              <a:t>МӘДӘНИЯТ ЙОРТЫ</a:t>
            </a:r>
            <a:endParaRPr lang="ru-RU" dirty="0"/>
          </a:p>
        </p:txBody>
      </p:sp>
      <p:pic>
        <p:nvPicPr>
          <p:cNvPr id="7170" name="Picture 2" descr="D:\Рабочий стол\телефон\КУЛЬ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536504" cy="3350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чий стол\телефон\КЛУБ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69" y="2345565"/>
            <a:ext cx="4176464" cy="3456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999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Кадыбаш</a:t>
            </a:r>
            <a:r>
              <a:rPr lang="ru-RU" dirty="0" smtClean="0"/>
              <a:t> </a:t>
            </a:r>
            <a:r>
              <a:rPr lang="ru-RU" dirty="0" err="1" smtClean="0"/>
              <a:t>авылы</a:t>
            </a:r>
            <a:r>
              <a:rPr lang="ru-RU" dirty="0" smtClean="0"/>
              <a:t> </a:t>
            </a:r>
            <a:r>
              <a:rPr lang="ru-RU" dirty="0" err="1" smtClean="0"/>
              <a:t>китапхан</a:t>
            </a:r>
            <a:r>
              <a:rPr lang="tt-RU" dirty="0" smtClean="0"/>
              <a:t>әсе</a:t>
            </a:r>
            <a:endParaRPr lang="ru-RU" dirty="0"/>
          </a:p>
        </p:txBody>
      </p:sp>
      <p:pic>
        <p:nvPicPr>
          <p:cNvPr id="3" name="Рисунок 2" descr="C:\Users\2223~1\AppData\Local\Temp\IMG_20140424_1512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928802"/>
            <a:ext cx="4714908" cy="4714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отчет өчен\DSCN03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857364"/>
            <a:ext cx="4929190" cy="4643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1012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https://edu.tatar.ru/upload/gallery_photo/718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352928" cy="57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81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Рабочий стол\фото\отчет 2019 сентябрь\садик ишегалды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536504" cy="3187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чий стол\фото\отчет 2019 сентябрь\садик вывеска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36504"/>
            <a:ext cx="4466456" cy="2948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576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D:\Рабочий стол\фото\отчет 2019 сентябрь\масгуть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D:\Рабочий стол\фото\отчет 2019 сентябрь\әнисә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8" y="404664"/>
            <a:ext cx="3962400" cy="2971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Рабочий стол\фото\отчет 2019 сентябрь\гази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0" y="3918367"/>
            <a:ext cx="3962400" cy="2971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0" y="4005064"/>
            <a:ext cx="3960441" cy="3060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34651"/>
            <a:ext cx="3603873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64704"/>
            <a:ext cx="4104456" cy="246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7" y="3645024"/>
            <a:ext cx="4104456" cy="2597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747889" cy="2525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8386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://kukmor.tatarstan.ru/file/photoreport/view_685410_11205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39730"/>
            <a:ext cx="4464496" cy="475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C:\Documents and Settings\user\Мои документы\Слайд\фото 12.17\DSCN27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9730"/>
            <a:ext cx="4536504" cy="483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1634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8023" y="836712"/>
            <a:ext cx="80010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40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Кадыбаш авыл җирлегендә барлыгы  216  баш эре мөгезле  терлек, шулардан -51  баш сыер, 165 баш башка төрле эре мөгезле терлек, сарыклар һәм кәҗәләр саны  92 баш ,атлар саны – 5 баш ,201 оя умарта кортлары, кош-кортлар саны – 1448 баш теркәлгән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Авыл</a:t>
            </a:r>
            <a:r>
              <a:rPr lang="ru-RU" dirty="0" smtClean="0"/>
              <a:t> </a:t>
            </a:r>
            <a:r>
              <a:rPr lang="ru-RU" dirty="0" err="1" smtClean="0"/>
              <a:t>җирлеге</a:t>
            </a:r>
            <a:r>
              <a:rPr lang="ru-RU" dirty="0" smtClean="0"/>
              <a:t> </a:t>
            </a:r>
            <a:r>
              <a:rPr lang="ru-RU" dirty="0" err="1" smtClean="0"/>
              <a:t>буенча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51 баш </a:t>
            </a:r>
            <a:r>
              <a:rPr lang="ru-RU" dirty="0" err="1" smtClean="0"/>
              <a:t>сыер</a:t>
            </a:r>
            <a:r>
              <a:rPr lang="ru-RU" dirty="0" smtClean="0"/>
              <a:t> </a:t>
            </a:r>
            <a:r>
              <a:rPr lang="ru-RU" dirty="0" err="1" smtClean="0"/>
              <a:t>асрала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071678"/>
            <a:ext cx="6858048" cy="414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0718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t-RU" sz="32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Кадыбаш авылы буенча шәхси </a:t>
            </a:r>
            <a:r>
              <a:rPr lang="tt-RU" sz="32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хуҗалыклардан сөт җыю.</a:t>
            </a:r>
            <a:br>
              <a:rPr lang="tt-RU" sz="32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Барлыгы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2020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елда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26627 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л сөт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җыелды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.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Дәүләткә иң күп сөт тапшырган шәхси хуҗалыклар .</a:t>
            </a:r>
          </a:p>
          <a:p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1. Гайфиев Ринат хуҗалыгы -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3970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л;</a:t>
            </a:r>
          </a:p>
          <a:p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2. Айдаров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Рәшит  хуҗалыгы -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3936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л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;</a:t>
            </a:r>
          </a:p>
          <a:p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3. Абдуллин Илһам хуҗалыгы -3120 л;</a:t>
            </a:r>
            <a:endParaRPr lang="tt-RU" sz="2400" b="1" dirty="0">
              <a:solidFill>
                <a:srgbClr val="002060"/>
              </a:solidFill>
              <a:latin typeface="Arial Black" pitchFamily="34" charset="0"/>
              <a:ea typeface="Batang" pitchFamily="18" charset="-127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  3.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Башаров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Тахир хуҗалыгы  --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2816л;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  4. </a:t>
            </a:r>
            <a:r>
              <a:rPr lang="ru-RU" sz="2400" b="1" dirty="0" err="1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Рузибаева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Наталья хуҗалыгы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–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2195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л;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2" descr="D:\Рабочий стол\ЛЕЙЛА\отчет\Эмблема 2021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1438275" cy="11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341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Касай авылы буенча шәхси хуҗалыклардан сөт җыю.</a:t>
            </a:r>
            <a:r>
              <a:rPr lang="tt-RU" sz="18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tt-RU" sz="18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Дәүләткә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иң күп сөт тапшырган шәхси хуҗалыклар .</a:t>
            </a:r>
          </a:p>
          <a:p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1. Султанов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Алмаз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хуҗалыгы – 15253 л ;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2.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Ахмадиев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Ал</a:t>
            </a:r>
            <a:r>
              <a:rPr lang="ru-RU" sz="2400" b="1" dirty="0" err="1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ьберт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хуҗалыгы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– 6627 л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; 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3. Ахметзянов </a:t>
            </a:r>
            <a:r>
              <a:rPr lang="ru-RU" sz="2400" b="1" dirty="0" err="1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Илхам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хуҗалыгы – 5558 л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;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4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. Ахмадиев Ильшат  хуҗалыгы- 2947 л ;</a:t>
            </a:r>
          </a:p>
          <a:p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5. Рузибаева Наталья хуҗалыгы – 2448 л;</a:t>
            </a:r>
          </a:p>
          <a:p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6. Ахметзянов Илдус хуҗалыгы -1690 л;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  <a:ea typeface="Batang" pitchFamily="18" charset="-127"/>
            </a:endParaRPr>
          </a:p>
          <a:p>
            <a:endParaRPr lang="ru-RU" dirty="0"/>
          </a:p>
        </p:txBody>
      </p:sp>
      <p:pic>
        <p:nvPicPr>
          <p:cNvPr id="5" name="Picture 2" descr="D:\Рабочий стол\ЛЕЙЛА\отчет\Эмблема 2021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260648"/>
            <a:ext cx="14382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44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Ш</a:t>
            </a:r>
            <a:r>
              <a:rPr lang="tt-RU" dirty="0" smtClean="0"/>
              <a:t>әхси ярдәмче хуҗалык һәм крест</a:t>
            </a:r>
            <a:r>
              <a:rPr lang="ru-RU" dirty="0" smtClean="0"/>
              <a:t>ь</a:t>
            </a:r>
            <a:r>
              <a:rPr lang="tt-RU" dirty="0" smtClean="0"/>
              <a:t>ян -фермерлык хуҗалыгы-”Ахмадиевлар”</a:t>
            </a:r>
            <a:endParaRPr lang="ru-RU" dirty="0"/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556792"/>
            <a:ext cx="4887884" cy="40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37520"/>
            <a:ext cx="4881562" cy="432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474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Рабочий стол\фото\отчет 2019 сентябрь\алмаз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7200"/>
            <a:ext cx="835292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0264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213462"/>
              </p:ext>
            </p:extLst>
          </p:nvPr>
        </p:nvGraphicFramePr>
        <p:xfrm>
          <a:off x="571472" y="1785927"/>
          <a:ext cx="8072493" cy="2182561"/>
        </p:xfrm>
        <a:graphic>
          <a:graphicData uri="http://schemas.openxmlformats.org/drawingml/2006/table">
            <a:tbl>
              <a:tblPr/>
              <a:tblGrid>
                <a:gridCol w="2690550"/>
                <a:gridCol w="2690550"/>
                <a:gridCol w="1353709"/>
                <a:gridCol w="1337684"/>
              </a:tblGrid>
              <a:tr h="5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НДФЛ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МИЛЕК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салымы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</a:t>
                      </a: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100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ҖИР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салымы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260 000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260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100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Транспорт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салымы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277 </a:t>
                      </a: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277</a:t>
                      </a:r>
                      <a:r>
                        <a:rPr lang="tt-RU" sz="2400" b="1" baseline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ҮЗАРАСАЛЫМ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91 200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84 300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92,43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928794" y="857232"/>
            <a:ext cx="50006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БЮДЖЕТ </a:t>
            </a:r>
            <a:r>
              <a:rPr kumimoji="0" lang="tt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ҮТӘЛЕШЕ</a:t>
            </a:r>
            <a:endParaRPr kumimoji="0" lang="tt-RU" sz="4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474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Балалар площадкасы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960440" cy="474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672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6491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176464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170"/>
            <a:ext cx="3672408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3566674"/>
            <a:ext cx="3816424" cy="3171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01363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t-RU" sz="3200" dirty="0" smtClean="0"/>
              <a:t>Үзарасалым түбәндәге җирле мәсьәләләрне хәл итүгә юнәлтелде: </a:t>
            </a:r>
            <a:r>
              <a:rPr lang="tt-RU" sz="3200" dirty="0"/>
              <a:t>Кадыбаш аылында зиратка илтүче тыкрыктагы юлны көйләү.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43319"/>
            <a:ext cx="3600400" cy="402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52839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7239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Анализга су алу өчен кран кую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00172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32048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244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5856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Касай су скважинасы павильоны идәнен ремонтлау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7015"/>
            <a:ext cx="3600400" cy="417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744416" cy="417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134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t-RU" sz="3200" dirty="0" smtClean="0"/>
              <a:t>Касай </a:t>
            </a:r>
            <a:r>
              <a:rPr lang="tt-RU" sz="3200" dirty="0"/>
              <a:t>авлында санитар саклау зонасын </a:t>
            </a:r>
            <a:r>
              <a:rPr lang="tt-RU" sz="3200" dirty="0" smtClean="0"/>
              <a:t>урнаштыру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96044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62" y="1484784"/>
            <a:ext cx="410445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4222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0648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2031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sz="4000" dirty="0" smtClean="0"/>
              <a:t>Үзарасалым түбәндәге җирле мәсьәләләрне хәл итүгә юнәлтеләчәк</a:t>
            </a:r>
            <a:r>
              <a:rPr lang="tt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- скважиналар өчен тирәнлек насослары сатып алу һәм ремонтлау, Кадыбаш авылында су үткәрү челтәрен ремонтлау, коены ремонтлау;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- Кадыбаш авылында урамнарны яктыртуны карап тоту (урам яктырткычларын сатып алу, урнаштыру, алмаштыру һәм хезмәт килешүе буенча түләү);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- Кадыбаш авылында урамнарны кардан чистарту (юлларга хезмәт күрсәтү, Кадыбаш авылында тракторлар өчен дизель ягулыгы сатып алу);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- җирлекнең торак пунктлары чикләрендә янгын куркынычсызлыгын тәэмин итү (янгын сүндерү машинасын карап тоту һәм хезмәт шартнамәсе буенча янгын сүндерү машинасы йөртүчесенә түләү);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- Кадыбаш авылында Подгорная урамы юлы өчен вак таш сатып алу һәм юл җәю;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МТЗ-82-1 тракторы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өчен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гаражны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ремонтлау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38195470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Үзарасалым  Касайда түбәндәге җирле мәсьәләләрне хәл итүгә юнәлтеләчәк: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t-RU" sz="3800" dirty="0">
                <a:latin typeface="Times New Roman" pitchFamily="18" charset="0"/>
                <a:cs typeface="Times New Roman" pitchFamily="18" charset="0"/>
              </a:rPr>
              <a:t>- скважина өчен тирәнлек насосын сатып алу һәм төзекләндерү, Касай авылында су үткәрү челтәрен ремонтлау;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Касай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авылындагы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урамнарны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кардан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чистарту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җирләү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урыннарын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карап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тоту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төзелеш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материаллары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сатып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Касай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авылында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зират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коймалары</a:t>
            </a:r>
            <a:r>
              <a:rPr lang="tt-RU" sz="3800" dirty="0">
                <a:latin typeface="Times New Roman" pitchFamily="18" charset="0"/>
                <a:cs typeface="Times New Roman" pitchFamily="18" charset="0"/>
              </a:rPr>
              <a:t>н яңарту</a:t>
            </a:r>
            <a:r>
              <a:rPr lang="ru-RU" sz="4000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591491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03244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8164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1170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03244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2048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3776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18148"/>
            <a:ext cx="5040560" cy="3407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7461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816424" cy="4533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10" y="1412776"/>
            <a:ext cx="3600400" cy="4533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:\Рабочий стол\ЛЕЙЛА\отчет\Эмблема 2021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12222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0573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960440" cy="54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10445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2905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9631"/>
            <a:ext cx="3600400" cy="32741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93737"/>
            <a:ext cx="3600400" cy="2805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4" y="2235664"/>
            <a:ext cx="3528392" cy="4622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171825" cy="2381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3206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" y="1196752"/>
            <a:ext cx="3727391" cy="4448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600400" cy="4448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4354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sz="4400" dirty="0" smtClean="0"/>
              <a:t>Авылларыбыз зиратында төзекләндерү эшләре 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744416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81642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9967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10445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74441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838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6071"/>
            <a:ext cx="3600400" cy="461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503" y="1196752"/>
            <a:ext cx="4038972" cy="464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0574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5528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/>
              <a:t>Татарстан </a:t>
            </a:r>
            <a:r>
              <a:rPr lang="ru-RU" sz="3200" dirty="0" err="1"/>
              <a:t>Республикасы</a:t>
            </a:r>
            <a:r>
              <a:rPr lang="ru-RU" sz="3200" dirty="0"/>
              <a:t> Президенты Р.Н. </a:t>
            </a:r>
            <a:r>
              <a:rPr lang="ru-RU" sz="3200" dirty="0" err="1"/>
              <a:t>Миңнеханов</a:t>
            </a:r>
            <a:r>
              <a:rPr lang="ru-RU" sz="3200" dirty="0"/>
              <a:t> </a:t>
            </a:r>
            <a:r>
              <a:rPr lang="ru-RU" sz="3200" dirty="0" err="1"/>
              <a:t>кушуы</a:t>
            </a:r>
            <a:r>
              <a:rPr lang="ru-RU" sz="3200" dirty="0"/>
              <a:t> </a:t>
            </a:r>
            <a:r>
              <a:rPr lang="ru-RU" sz="3200" dirty="0" err="1"/>
              <a:t>буенча</a:t>
            </a:r>
            <a:r>
              <a:rPr lang="ru-RU" sz="3200" dirty="0"/>
              <a:t> </a:t>
            </a:r>
            <a:r>
              <a:rPr lang="ru-RU" sz="3200" dirty="0" err="1"/>
              <a:t>Татарстанда</a:t>
            </a:r>
            <a:r>
              <a:rPr lang="ru-RU" sz="3200" dirty="0"/>
              <a:t>  «</a:t>
            </a:r>
            <a:r>
              <a:rPr lang="ru-RU" sz="3200" dirty="0" err="1"/>
              <a:t>Ярдәм</a:t>
            </a:r>
            <a:r>
              <a:rPr lang="tt-RU" sz="3200" dirty="0"/>
              <a:t> </a:t>
            </a:r>
            <a:r>
              <a:rPr lang="tt-RU" sz="3200" dirty="0" smtClean="0"/>
              <a:t>янәшә!”</a:t>
            </a:r>
            <a:r>
              <a:rPr lang="ru-RU" sz="3200" dirty="0"/>
              <a:t>пандемия </a:t>
            </a:r>
            <a:r>
              <a:rPr lang="ru-RU" sz="3200" dirty="0" err="1"/>
              <a:t>акциясе</a:t>
            </a:r>
            <a:r>
              <a:rPr lang="ru-RU" sz="3200" dirty="0"/>
              <a:t> старт </a:t>
            </a:r>
            <a:r>
              <a:rPr lang="ru-RU" sz="3200" dirty="0" err="1"/>
              <a:t>алды</a:t>
            </a:r>
            <a:endParaRPr lang="ru-RU" sz="32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672408" cy="38198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3"/>
            <a:ext cx="3456384" cy="36635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5087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816424" cy="4500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816424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8629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104456" cy="312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25785"/>
            <a:ext cx="3816424" cy="31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4032448" cy="240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744416" cy="240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74273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86064" cy="3793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486554"/>
            <a:ext cx="3911195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6045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888432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331236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5091"/>
            <a:ext cx="3312368" cy="2767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770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6" y="3356993"/>
            <a:ext cx="4176464" cy="3140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3888432" cy="309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98" y="3333537"/>
            <a:ext cx="3816424" cy="3171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2282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0159"/>
            <a:ext cx="5076825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16" y="0"/>
            <a:ext cx="5076825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58" y="3356992"/>
            <a:ext cx="5076825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6651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7"/>
            <a:ext cx="3816424" cy="5076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3810000" cy="507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6998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769"/>
            <a:ext cx="3024336" cy="33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60648"/>
            <a:ext cx="280831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096343" cy="268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573016"/>
            <a:ext cx="2827124" cy="283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662705"/>
            <a:ext cx="2736304" cy="349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5277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960440" cy="54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816424" cy="550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9960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672408" cy="496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65" y="692696"/>
            <a:ext cx="369978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0581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pronedra.ru/upkeep/uploads/2019/10/8fsbsp2z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80920" cy="5850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2040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400420" cy="2296284"/>
          </a:xfrm>
        </p:spPr>
        <p:txBody>
          <a:bodyPr>
            <a:normAutofit/>
          </a:bodyPr>
          <a:lstStyle/>
          <a:p>
            <a:r>
              <a:rPr lang="tt-RU" dirty="0" smtClean="0"/>
              <a:t>Авылыбыз матурлана</a:t>
            </a:r>
            <a:endParaRPr lang="ru-RU" dirty="0"/>
          </a:p>
        </p:txBody>
      </p:sp>
      <p:pic>
        <p:nvPicPr>
          <p:cNvPr id="17411" name="Picture 3" descr="D:\Рабочий стол\фото\отчет 2019 сентябрь\фап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5898"/>
            <a:ext cx="338437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Рабочий стол\фото\отчет 2019 сентябрь\масгу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3962400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305800" cy="1204170"/>
          </a:xfrm>
        </p:spPr>
        <p:txBody>
          <a:bodyPr/>
          <a:lstStyle/>
          <a:p>
            <a:pPr algn="ctr"/>
            <a:r>
              <a:rPr lang="tt-RU" dirty="0" smtClean="0"/>
              <a:t>Иг</a:t>
            </a:r>
            <a:r>
              <a:rPr lang="ru-RU" dirty="0" err="1" smtClean="0"/>
              <a:t>ътибарыгыз</a:t>
            </a:r>
            <a:r>
              <a:rPr lang="ru-RU" dirty="0" smtClean="0"/>
              <a:t> </a:t>
            </a:r>
            <a:r>
              <a:rPr lang="ru-RU" dirty="0" err="1" smtClean="0"/>
              <a:t>өчен рәхмәт</a:t>
            </a:r>
            <a:endParaRPr lang="ru-RU" dirty="0"/>
          </a:p>
        </p:txBody>
      </p:sp>
      <p:pic>
        <p:nvPicPr>
          <p:cNvPr id="7170" name="Picture 2" descr="C:\Users\sovet\Desktop\Tulip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000240"/>
            <a:ext cx="7715304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816424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396044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5662" y="476672"/>
            <a:ext cx="9178765" cy="1293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" name="Picture 2" descr="D:\Рабочий стол\ЛЕЙЛА\отчет\Эмблема 2021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53" y="485127"/>
            <a:ext cx="1438275" cy="12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874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3212976"/>
            <a:ext cx="4448175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448175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3121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227813"/>
            <a:ext cx="4448175" cy="333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448175" cy="333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24250"/>
            <a:ext cx="4448175" cy="333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7011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3615</TotalTime>
  <Words>475</Words>
  <Application>Microsoft Office PowerPoint</Application>
  <PresentationFormat>Экран (4:3)</PresentationFormat>
  <Paragraphs>104</Paragraphs>
  <Slides>69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Әгерҗе муниципаль районы Кадыбаш авыл җирлеге башлыгының 2020 елга  еллык отчеты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Бүген җирлекләргә күп төрле эш йөкләтелгән</vt:lpstr>
      <vt:lpstr>Хуҗалыклар буенча</vt:lpstr>
      <vt:lpstr>      Авыл җирлегендә халык саны :</vt:lpstr>
      <vt:lpstr>Авыл җирлегендә яшәүче өлкәннәребез 90 яшьлек юбилейларын билгеләп уздылар</vt:lpstr>
      <vt:lpstr>Кадыбаш авыл җирлеге депутатлары</vt:lpstr>
      <vt:lpstr>Презентация PowerPoint</vt:lpstr>
      <vt:lpstr>Презентация PowerPoint</vt:lpstr>
      <vt:lpstr>Презентация PowerPoint</vt:lpstr>
      <vt:lpstr>ШӘХСИ КИБЕТЛӘР ҺӘМ РАЙПО КИБЕТЕ</vt:lpstr>
      <vt:lpstr>Презентация PowerPoint</vt:lpstr>
      <vt:lpstr>3 социаль  хезмәткәр хезмәт күрсәтә</vt:lpstr>
      <vt:lpstr>Презентация PowerPoint</vt:lpstr>
      <vt:lpstr>Презентация PowerPoint</vt:lpstr>
      <vt:lpstr>Саклык банкы ,элемтә хезмәте яхшы оештырылган</vt:lpstr>
      <vt:lpstr>Презентация PowerPoint</vt:lpstr>
      <vt:lpstr>Элемтә бүлекчәсе</vt:lpstr>
      <vt:lpstr>МӘДӘНИЯТ ЙОРТЫ</vt:lpstr>
      <vt:lpstr>Кадыбаш авылы китапханәсе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Авыл җирлеге буенча   51 баш сыер асрала</vt:lpstr>
      <vt:lpstr>     </vt:lpstr>
      <vt:lpstr>     </vt:lpstr>
      <vt:lpstr>Шәхси ярдәмче хуҗалык һәм крестьян -фермерлык хуҗалыгы-”Ахмадиевлар”</vt:lpstr>
      <vt:lpstr>Презентация PowerPoint</vt:lpstr>
      <vt:lpstr>Презентация PowerPoint</vt:lpstr>
      <vt:lpstr>Балалар площадкасы</vt:lpstr>
      <vt:lpstr>Үзарасалым түбәндәге җирле мәсьәләләрне хәл итүгә юнәлтелде: Кадыбаш аылында зиратка илтүче тыкрыктагы юлны көйләү.</vt:lpstr>
      <vt:lpstr>Анализга су алу өчен кран кую</vt:lpstr>
      <vt:lpstr>Касай су скважинасы павильоны идәнен ремонтлау</vt:lpstr>
      <vt:lpstr>Касай авлында санитар саклау зонасын урнаштыру </vt:lpstr>
      <vt:lpstr>Презентация PowerPoint</vt:lpstr>
      <vt:lpstr>Үзарасалым түбәндәге җирле мәсьәләләрне хәл итүгә юнәлтеләчәк:</vt:lpstr>
      <vt:lpstr>Үзарасалым  Касайда түбәндәге җирле мәсьәләләрне хәл итүгә юнәлтеләчәк: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Авылларыбыз зиратында төзекләндерү эшләре </vt:lpstr>
      <vt:lpstr>Презентация PowerPoint</vt:lpstr>
      <vt:lpstr>Презентация PowerPoint</vt:lpstr>
      <vt:lpstr>Презентация PowerPoint</vt:lpstr>
      <vt:lpstr>Татарстан Республикасы Президенты Р.Н. Миңнеханов кушуы буенча Татарстанда  «Ярдәм янәшә!”пандемия акциясе старт алды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Авылыбыз матурлана</vt:lpstr>
      <vt:lpstr>Игътибарыгыз өчен рәхмәт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Әгерҗе муниципаль районы Кадыбаш авыл җирлеге башлыгының 2016 елга еллык отчеты</dc:title>
  <dc:creator>sovet</dc:creator>
  <cp:lastModifiedBy>Кадыбыш</cp:lastModifiedBy>
  <cp:revision>293</cp:revision>
  <dcterms:created xsi:type="dcterms:W3CDTF">2017-01-23T05:26:27Z</dcterms:created>
  <dcterms:modified xsi:type="dcterms:W3CDTF">2021-01-29T11:56:48Z</dcterms:modified>
</cp:coreProperties>
</file>