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20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2" r:id="rId8"/>
    <p:sldId id="263" r:id="rId9"/>
    <p:sldId id="260" r:id="rId10"/>
    <p:sldId id="270" r:id="rId11"/>
    <p:sldId id="264" r:id="rId12"/>
    <p:sldId id="261" r:id="rId13"/>
    <p:sldId id="267" r:id="rId14"/>
    <p:sldId id="265" r:id="rId15"/>
    <p:sldId id="266" r:id="rId16"/>
    <p:sldId id="271" r:id="rId17"/>
    <p:sldId id="272" r:id="rId18"/>
    <p:sldId id="273" r:id="rId19"/>
    <p:sldId id="274" r:id="rId20"/>
    <p:sldId id="275" r:id="rId21"/>
    <p:sldId id="268" r:id="rId22"/>
    <p:sldId id="276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35" autoAdjust="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8B99-C491-459B-A8A8-E8B3DC4F93D6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A6F9-5BCE-4CE7-8F76-0E66204CC0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6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598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011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451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3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9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49D7-2052-4BE3-9926-64DE63938EB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D5B7680-01D1-4870-902D-356B4DEC5CD4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0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3F37-9BE1-4F5E-8E5C-1ED52EF9FEBA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7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15B8-633D-4BE8-A955-7C63A87EEF4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FD57-EB1A-4D72-A94C-526B1358E29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5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0244-E1A8-4832-AED3-5993437F12F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25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1EDA5-DBD6-4D1F-B4F9-254BB9AB25B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035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4D619-C160-4FD7-85A6-6676A81E14BC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1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50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C4E9-3DE7-4EA4-BADD-4522434261A5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05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6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0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3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36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90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72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AF3E-8809-4ACB-90DA-0A4C1404695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8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72E2-15B8-4FD1-BD55-6CF06E2859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33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49D7-2052-4BE3-9926-64DE63938EB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0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81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B7680-01D1-4870-902D-356B4DEC5CD4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77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3F37-9BE1-4F5E-8E5C-1ED52EF9FEBA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60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15B8-633D-4BE8-A955-7C63A87EEF4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96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FD57-EB1A-4D72-A94C-526B1358E29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0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0244-E1A8-4832-AED3-5993437F12F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63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1EDA5-DBD6-4D1F-B4F9-254BB9AB25B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0006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4D619-C160-4FD7-85A6-6676A81E14BC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18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C4E9-3DE7-4EA4-BADD-4522434261A5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9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40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92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49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36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8582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07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AF3E-8809-4ACB-90DA-0A4C1404695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97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72E2-15B8-4FD1-BD55-6CF06E2859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1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8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6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0000"/>
            </a:gs>
            <a:gs pos="55000">
              <a:schemeClr val="bg1"/>
            </a:gs>
            <a:gs pos="46000">
              <a:schemeClr val="bg1"/>
            </a:gs>
            <a:gs pos="100000">
              <a:srgbClr val="19C54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6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7E95-DE69-4EB5-B6D1-23C6C3CA8743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69B91F-2226-4F8C-9B96-2FB47AE4D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0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8280" y="1661160"/>
            <a:ext cx="8961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 граждан </a:t>
            </a:r>
            <a:r>
              <a:rPr lang="ru-RU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Азёвского</a:t>
            </a:r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2016 года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6093" y="185183"/>
            <a:ext cx="952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Строительство модульного ФАП уже начато…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3" y="1446472"/>
            <a:ext cx="5552849" cy="5153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446472"/>
            <a:ext cx="5592305" cy="51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6"/>
            <a:ext cx="12191999" cy="686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39" y="5303520"/>
            <a:ext cx="1185672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На территории поселения находится </a:t>
            </a:r>
            <a:r>
              <a:rPr lang="ru-RU" sz="2800" dirty="0" err="1" smtClean="0">
                <a:latin typeface="Arial Black" panose="020B0A04020102020204" pitchFamily="34" charset="0"/>
              </a:rPr>
              <a:t>Азёвская</a:t>
            </a:r>
            <a:r>
              <a:rPr lang="ru-RU" sz="2800" dirty="0" smtClean="0">
                <a:latin typeface="Arial Black" panose="020B0A04020102020204" pitchFamily="34" charset="0"/>
              </a:rPr>
              <a:t> СОШ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 с дошкольной группой и структурное подразделение </a:t>
            </a:r>
            <a:r>
              <a:rPr lang="ru-RU" sz="2800" dirty="0" err="1" smtClean="0">
                <a:latin typeface="Arial Black" panose="020B0A04020102020204" pitchFamily="34" charset="0"/>
              </a:rPr>
              <a:t>Кулегашской</a:t>
            </a:r>
            <a:r>
              <a:rPr lang="ru-RU" sz="2800" dirty="0" smtClean="0">
                <a:latin typeface="Arial Black" panose="020B0A04020102020204" pitchFamily="34" charset="0"/>
              </a:rPr>
              <a:t> школы в </a:t>
            </a:r>
            <a:r>
              <a:rPr lang="ru-RU" sz="2800" dirty="0" err="1" smtClean="0">
                <a:latin typeface="Arial Black" panose="020B0A04020102020204" pitchFamily="34" charset="0"/>
              </a:rPr>
              <a:t>д.Каменный</a:t>
            </a:r>
            <a:r>
              <a:rPr lang="ru-RU" sz="2800" dirty="0" smtClean="0">
                <a:latin typeface="Arial Black" panose="020B0A04020102020204" pitchFamily="34" charset="0"/>
              </a:rPr>
              <a:t> Ключ.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9560"/>
            <a:ext cx="5821679" cy="3215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289560"/>
            <a:ext cx="51816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На территории сельского поселения функционирует 2 сельских клуба. </a:t>
            </a:r>
          </a:p>
          <a:p>
            <a:pPr algn="ctr"/>
            <a:endParaRPr lang="ru-RU" sz="36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В 2017 году планируется строительство сельского клуба в с. </a:t>
            </a:r>
            <a:r>
              <a:rPr lang="ru-RU" sz="3600" dirty="0" err="1" smtClean="0">
                <a:latin typeface="Arial Black" panose="020B0A04020102020204" pitchFamily="34" charset="0"/>
              </a:rPr>
              <a:t>Азёво</a:t>
            </a:r>
            <a:r>
              <a:rPr lang="ru-RU" sz="3600" dirty="0" smtClean="0">
                <a:latin typeface="Arial Black" panose="020B0A04020102020204" pitchFamily="34" charset="0"/>
              </a:rPr>
              <a:t>. </a:t>
            </a:r>
          </a:p>
          <a:p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28935"/>
            <a:ext cx="5806441" cy="30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6240" y="365760"/>
            <a:ext cx="114452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Проделанная работа по самообложению:</a:t>
            </a:r>
          </a:p>
          <a:p>
            <a:pPr algn="ctr"/>
            <a:endParaRPr lang="ru-RU" sz="3600" b="1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Огорожено кладбище в </a:t>
            </a:r>
            <a:r>
              <a:rPr lang="ru-RU" sz="3600" dirty="0" err="1" smtClean="0"/>
              <a:t>д.Чачка</a:t>
            </a:r>
            <a:r>
              <a:rPr lang="ru-RU" sz="36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Огорожено кладбище в </a:t>
            </a:r>
            <a:r>
              <a:rPr lang="ru-RU" sz="3600" dirty="0" err="1" smtClean="0"/>
              <a:t>д.Каменный</a:t>
            </a:r>
            <a:r>
              <a:rPr lang="ru-RU" sz="3600" dirty="0" smtClean="0"/>
              <a:t> Ключ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Отремонтирована  и огорожена водонапорная башня в </a:t>
            </a:r>
            <a:r>
              <a:rPr lang="ru-RU" sz="3600" dirty="0" err="1" smtClean="0"/>
              <a:t>с.Азёво</a:t>
            </a:r>
            <a:r>
              <a:rPr lang="ru-RU" sz="3600" dirty="0" smtClean="0"/>
              <a:t> и </a:t>
            </a:r>
            <a:r>
              <a:rPr lang="ru-RU" sz="3600" dirty="0" err="1" smtClean="0"/>
              <a:t>д.Каменный</a:t>
            </a:r>
            <a:r>
              <a:rPr lang="ru-RU" sz="3600" dirty="0" smtClean="0"/>
              <a:t> Ключ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Построены 2 новые </a:t>
            </a:r>
            <a:r>
              <a:rPr lang="ru-RU" sz="3600" dirty="0" err="1" smtClean="0"/>
              <a:t>электрощитовые</a:t>
            </a:r>
            <a:r>
              <a:rPr lang="ru-RU" sz="3600" dirty="0" smtClean="0"/>
              <a:t> будки для водонапорных башен </a:t>
            </a:r>
            <a:r>
              <a:rPr lang="ru-RU" sz="3600" dirty="0"/>
              <a:t>в </a:t>
            </a:r>
            <a:r>
              <a:rPr lang="ru-RU" sz="3600" dirty="0" err="1"/>
              <a:t>с.Азёво</a:t>
            </a:r>
            <a:r>
              <a:rPr lang="ru-RU" sz="3600" dirty="0"/>
              <a:t> и </a:t>
            </a:r>
            <a:r>
              <a:rPr lang="ru-RU" sz="3600" dirty="0" err="1"/>
              <a:t>д.Каменный</a:t>
            </a:r>
            <a:r>
              <a:rPr lang="ru-RU" sz="3600" dirty="0"/>
              <a:t> </a:t>
            </a:r>
            <a:r>
              <a:rPr lang="ru-RU" sz="3600" dirty="0" smtClean="0"/>
              <a:t>Ключ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Распилены деревья по </a:t>
            </a:r>
            <a:r>
              <a:rPr lang="ru-RU" sz="3600" dirty="0" err="1" smtClean="0"/>
              <a:t>ул.Советской</a:t>
            </a:r>
            <a:r>
              <a:rPr lang="ru-RU" sz="3600" dirty="0" smtClean="0"/>
              <a:t> в </a:t>
            </a:r>
            <a:r>
              <a:rPr lang="ru-RU" sz="3600" dirty="0" err="1" smtClean="0"/>
              <a:t>с.Азёво</a:t>
            </a:r>
            <a:endParaRPr lang="ru-RU" sz="3600" dirty="0" smtClean="0"/>
          </a:p>
          <a:p>
            <a:pPr marL="514350" indent="-514350">
              <a:buFont typeface="+mj-lt"/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57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6" y="137160"/>
            <a:ext cx="3218340" cy="5608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10" y="137160"/>
            <a:ext cx="3604770" cy="5608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934" y="137160"/>
            <a:ext cx="3526470" cy="5608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316" y="5867400"/>
            <a:ext cx="1169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Огорожено кладбище в </a:t>
            </a:r>
            <a:r>
              <a:rPr lang="ru-RU" sz="4400" dirty="0" err="1" smtClean="0"/>
              <a:t>д.Чачка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096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0316" y="5867400"/>
            <a:ext cx="1169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Огорожено кладбище в </a:t>
            </a:r>
            <a:r>
              <a:rPr lang="ru-RU" sz="4400" dirty="0" err="1" smtClean="0"/>
              <a:t>д.Каменный</a:t>
            </a:r>
            <a:r>
              <a:rPr lang="ru-RU" sz="4400" dirty="0" smtClean="0"/>
              <a:t> Ключ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219895"/>
            <a:ext cx="3779520" cy="5595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19" y="225000"/>
            <a:ext cx="3737091" cy="564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7" y="219895"/>
            <a:ext cx="3615884" cy="560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" y="365760"/>
            <a:ext cx="12085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Отремонтированы водонапорные башни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с.Азёво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д.Каменный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Ключ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818927"/>
            <a:ext cx="3425190" cy="4566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55" y="1818927"/>
            <a:ext cx="4125240" cy="455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20" y="1818927"/>
            <a:ext cx="3527070" cy="4566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6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" y="365760"/>
            <a:ext cx="12085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Построены 2 новые </a:t>
            </a:r>
            <a:r>
              <a:rPr lang="ru-RU" sz="4000" b="1" dirty="0" err="1"/>
              <a:t>электрощитовые</a:t>
            </a:r>
            <a:r>
              <a:rPr lang="ru-RU" sz="4000" b="1" dirty="0"/>
              <a:t> будки для водонапорных башен в </a:t>
            </a:r>
            <a:r>
              <a:rPr lang="ru-RU" sz="4000" b="1" dirty="0" err="1"/>
              <a:t>с.Азёво</a:t>
            </a:r>
            <a:r>
              <a:rPr lang="ru-RU" sz="4000" b="1" dirty="0"/>
              <a:t> и </a:t>
            </a:r>
            <a:r>
              <a:rPr lang="ru-RU" sz="4000" b="1" dirty="0" err="1"/>
              <a:t>д.Каменный</a:t>
            </a:r>
            <a:r>
              <a:rPr lang="ru-RU" sz="4000" b="1" dirty="0"/>
              <a:t> Ключ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44" y="1900832"/>
            <a:ext cx="3625935" cy="4834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063" y="1900832"/>
            <a:ext cx="3474470" cy="4834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6" y="1900832"/>
            <a:ext cx="3625935" cy="4834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70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160" y="181094"/>
            <a:ext cx="103022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Распилены деревья по </a:t>
            </a:r>
            <a:r>
              <a:rPr lang="ru-RU" sz="4000" dirty="0" err="1"/>
              <a:t>ул.Советской</a:t>
            </a:r>
            <a:r>
              <a:rPr lang="ru-RU" sz="4000" dirty="0"/>
              <a:t> в </a:t>
            </a:r>
            <a:r>
              <a:rPr lang="ru-RU" sz="4000" dirty="0" err="1"/>
              <a:t>с.Азёво</a:t>
            </a:r>
            <a:endParaRPr lang="ru-RU" sz="4000" dirty="0"/>
          </a:p>
          <a:p>
            <a:pPr marL="514350" indent="-514350">
              <a:buFont typeface="+mj-lt"/>
              <a:buAutoNum type="arabicPeriod"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98" y="1319867"/>
            <a:ext cx="3668782" cy="5202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66" y="1319867"/>
            <a:ext cx="3901644" cy="5202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0" y="1319867"/>
            <a:ext cx="3627766" cy="5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" y="137160"/>
            <a:ext cx="11673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 Республиканской программе проложена дорога с щебневым покрытием до </a:t>
            </a:r>
            <a:r>
              <a:rPr lang="ru-RU" sz="3200" dirty="0" err="1" smtClean="0"/>
              <a:t>Азёвской</a:t>
            </a:r>
            <a:r>
              <a:rPr lang="ru-RU" sz="3200" dirty="0" smtClean="0"/>
              <a:t> СОШ протяженностью 500м.</a:t>
            </a:r>
            <a:endParaRPr lang="ru-RU" sz="3200" dirty="0"/>
          </a:p>
          <a:p>
            <a:pPr algn="ctr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417320"/>
            <a:ext cx="5607121" cy="5105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417320"/>
            <a:ext cx="562356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6" y="344204"/>
            <a:ext cx="11625484" cy="62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" y="137160"/>
            <a:ext cx="11673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</a:t>
            </a:r>
            <a:r>
              <a:rPr lang="ru-RU" sz="3200" dirty="0" err="1"/>
              <a:t>д.Каменный</a:t>
            </a:r>
            <a:r>
              <a:rPr lang="ru-RU" sz="3200" dirty="0"/>
              <a:t> Ключ по этой же программе проложена дорога с щебневым покрытием протяженностью 350 м и построен бетонный мост через речку.</a:t>
            </a:r>
          </a:p>
          <a:p>
            <a:pPr algn="ctr"/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5" y="1921042"/>
            <a:ext cx="3585920" cy="4781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25" y="1921042"/>
            <a:ext cx="4453826" cy="475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51" y="1921042"/>
            <a:ext cx="3551324" cy="47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80B8E0"/>
            </a:gs>
            <a:gs pos="34000">
              <a:srgbClr val="0070C0"/>
            </a:gs>
            <a:gs pos="33000">
              <a:srgbClr val="FF0000"/>
            </a:gs>
            <a:gs pos="67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" y="1310640"/>
            <a:ext cx="11871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18 сентября 2016 года – </a:t>
            </a:r>
          </a:p>
          <a:p>
            <a:pPr algn="ctr"/>
            <a:r>
              <a:rPr lang="ru-RU" sz="6600" dirty="0" smtClean="0"/>
              <a:t>выборы</a:t>
            </a:r>
          </a:p>
          <a:p>
            <a:pPr algn="ctr"/>
            <a:r>
              <a:rPr lang="ru-RU" sz="6600" dirty="0" smtClean="0"/>
              <a:t>Депутатов Государственной Думы РФ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6219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6080" y="1544471"/>
            <a:ext cx="9265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Численность сельского поселения – 557 человек, 247 хозяйств.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За 2016 год родилось 3,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умерло -9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1669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"/>
            <a:ext cx="6294120" cy="6079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2810" y="396240"/>
            <a:ext cx="493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Семейная    ферма Исмагилова Р.С.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0" y="1473458"/>
            <a:ext cx="4937760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472" y="195952"/>
            <a:ext cx="8817808" cy="1045656"/>
          </a:xfrm>
          <a:prstGeom prst="rect">
            <a:avLst/>
          </a:prstGeom>
          <a:gradFill>
            <a:gsLst>
              <a:gs pos="0">
                <a:srgbClr val="E6FF00"/>
              </a:gs>
              <a:gs pos="100000">
                <a:srgbClr val="FF333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 algn="ctr" hangingPunct="0">
              <a:defRPr sz="1800"/>
            </a:pP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Поголовье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КРС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Азёвскому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СП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составляет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1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26</a:t>
            </a:r>
            <a:r>
              <a:rPr lang="de-DE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голов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них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62</a:t>
            </a:r>
            <a:r>
              <a:rPr lang="de-DE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коров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5239" y="1362214"/>
            <a:ext cx="9166273" cy="526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7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89685" y="0"/>
            <a:ext cx="6924675" cy="646331"/>
          </a:xfrm>
          <a:solidFill>
            <a:schemeClr val="bg1"/>
          </a:solidFill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b="1" dirty="0">
                <a:solidFill>
                  <a:schemeClr val="tx1"/>
                </a:solidFill>
              </a:rPr>
              <a:t>Овцы и козы – </a:t>
            </a:r>
            <a:r>
              <a:rPr lang="x-none" b="1" dirty="0" smtClean="0">
                <a:solidFill>
                  <a:schemeClr val="tx1"/>
                </a:solidFill>
              </a:rPr>
              <a:t>2</a:t>
            </a:r>
            <a:r>
              <a:rPr lang="ru-RU" b="1" dirty="0" smtClean="0">
                <a:solidFill>
                  <a:schemeClr val="tx1"/>
                </a:solidFill>
              </a:rPr>
              <a:t>99</a:t>
            </a:r>
            <a:r>
              <a:rPr lang="x-none" b="1" dirty="0" smtClean="0">
                <a:solidFill>
                  <a:schemeClr val="tx1"/>
                </a:solidFill>
              </a:rPr>
              <a:t> </a:t>
            </a:r>
            <a:r>
              <a:rPr lang="x-none" b="1" dirty="0">
                <a:solidFill>
                  <a:schemeClr val="tx1"/>
                </a:solidFill>
              </a:rPr>
              <a:t>голов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9864" y="794618"/>
            <a:ext cx="8625205" cy="5484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6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20" y="2194560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2" y="177421"/>
            <a:ext cx="1154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торговое обслуживание обеспечивают 4 стационарных торговых точек , принадлежащих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Сергеев С.В., ИП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Пажбеков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В.Н.,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Агрызское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райпо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1" y="1747082"/>
            <a:ext cx="5486401" cy="4891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65" y="1747081"/>
            <a:ext cx="5603892" cy="48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20" y="2194560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7" y="218364"/>
            <a:ext cx="5581934" cy="5550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218364"/>
            <a:ext cx="5609230" cy="5547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901" y="6032311"/>
            <a:ext cx="388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Сергеев С.В.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1206" y="6032310"/>
            <a:ext cx="415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Пажбеков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8019"/>
            <a:ext cx="12192000" cy="4953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 algn="ctr" hangingPunct="0">
              <a:defRPr sz="1800"/>
            </a:pPr>
            <a:r>
              <a:rPr lang="de-DE" sz="2800" dirty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В 2016 </a:t>
            </a:r>
            <a:r>
              <a:rPr lang="de-DE" sz="2800" dirty="0" err="1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году</a:t>
            </a:r>
            <a:r>
              <a:rPr lang="de-DE" sz="2800" dirty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начата</a:t>
            </a:r>
            <a:r>
              <a:rPr lang="de-DE" sz="2800" dirty="0" smtClean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dirty="0" err="1" smtClean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стройка</a:t>
            </a:r>
            <a:r>
              <a:rPr lang="de-DE" sz="2800" dirty="0" smtClean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модульной</a:t>
            </a:r>
            <a:r>
              <a:rPr lang="de-DE" sz="2800" dirty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 ФАП в </a:t>
            </a:r>
            <a:r>
              <a:rPr lang="de-DE" sz="2800" dirty="0" err="1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д.Каменный</a:t>
            </a:r>
            <a:r>
              <a:rPr lang="de-DE" sz="2800" dirty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Ключ</a:t>
            </a:r>
            <a:endParaRPr lang="de-DE" sz="2800" dirty="0">
              <a:solidFill>
                <a:prstClr val="white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056329"/>
            <a:ext cx="12192000" cy="5801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269</Words>
  <Application>Microsoft Office PowerPoint</Application>
  <PresentationFormat>Широкоэкранный</PresentationFormat>
  <Paragraphs>37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Andale Sans UI</vt:lpstr>
      <vt:lpstr>Arial</vt:lpstr>
      <vt:lpstr>Arial Black</vt:lpstr>
      <vt:lpstr>Calibri</vt:lpstr>
      <vt:lpstr>Calibri Light</vt:lpstr>
      <vt:lpstr>Comic Sans MS</vt:lpstr>
      <vt:lpstr>Corbel</vt:lpstr>
      <vt:lpstr>StarSymbol</vt:lpstr>
      <vt:lpstr>Tahoma</vt:lpstr>
      <vt:lpstr>Times New Roman</vt:lpstr>
      <vt:lpstr>Trebuchet MS</vt:lpstr>
      <vt:lpstr>Wingdings 3</vt:lpstr>
      <vt:lpstr>Тема Office</vt:lpstr>
      <vt:lpstr>Параллакс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Овцы и козы – 299 голов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Genadi</dc:creator>
  <cp:lastModifiedBy>Genadi</cp:lastModifiedBy>
  <cp:revision>40</cp:revision>
  <dcterms:created xsi:type="dcterms:W3CDTF">2016-08-21T15:34:03Z</dcterms:created>
  <dcterms:modified xsi:type="dcterms:W3CDTF">2016-08-23T16:24:27Z</dcterms:modified>
</cp:coreProperties>
</file>