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258" r:id="rId5"/>
    <p:sldId id="259" r:id="rId6"/>
    <p:sldId id="260" r:id="rId7"/>
    <p:sldId id="261" r:id="rId8"/>
    <p:sldId id="322" r:id="rId9"/>
    <p:sldId id="294" r:id="rId10"/>
    <p:sldId id="323" r:id="rId11"/>
    <p:sldId id="306" r:id="rId12"/>
    <p:sldId id="324" r:id="rId13"/>
    <p:sldId id="325" r:id="rId14"/>
    <p:sldId id="327" r:id="rId15"/>
    <p:sldId id="308" r:id="rId16"/>
    <p:sldId id="309" r:id="rId17"/>
    <p:sldId id="310" r:id="rId18"/>
    <p:sldId id="312" r:id="rId19"/>
    <p:sldId id="314" r:id="rId20"/>
    <p:sldId id="328" r:id="rId21"/>
    <p:sldId id="329" r:id="rId22"/>
    <p:sldId id="263" r:id="rId23"/>
    <p:sldId id="264" r:id="rId24"/>
    <p:sldId id="262" r:id="rId25"/>
    <p:sldId id="265" r:id="rId26"/>
    <p:sldId id="266" r:id="rId27"/>
    <p:sldId id="267" r:id="rId28"/>
    <p:sldId id="268" r:id="rId29"/>
    <p:sldId id="269" r:id="rId30"/>
    <p:sldId id="270" r:id="rId31"/>
    <p:sldId id="272" r:id="rId32"/>
    <p:sldId id="271" r:id="rId33"/>
    <p:sldId id="331" r:id="rId34"/>
    <p:sldId id="273" r:id="rId35"/>
    <p:sldId id="274" r:id="rId36"/>
    <p:sldId id="280" r:id="rId37"/>
    <p:sldId id="300" r:id="rId38"/>
    <p:sldId id="299" r:id="rId39"/>
    <p:sldId id="303" r:id="rId40"/>
    <p:sldId id="319" r:id="rId41"/>
    <p:sldId id="315" r:id="rId42"/>
    <p:sldId id="304" r:id="rId43"/>
    <p:sldId id="305" r:id="rId44"/>
    <p:sldId id="316" r:id="rId45"/>
    <p:sldId id="317" r:id="rId46"/>
    <p:sldId id="318" r:id="rId47"/>
    <p:sldId id="298" r:id="rId48"/>
    <p:sldId id="297" r:id="rId49"/>
    <p:sldId id="302" r:id="rId50"/>
    <p:sldId id="301" r:id="rId51"/>
    <p:sldId id="287" r:id="rId52"/>
    <p:sldId id="288" r:id="rId53"/>
    <p:sldId id="289" r:id="rId54"/>
    <p:sldId id="333" r:id="rId55"/>
    <p:sldId id="291" r:id="rId56"/>
    <p:sldId id="277" r:id="rId57"/>
    <p:sldId id="276" r:id="rId58"/>
    <p:sldId id="278" r:id="rId59"/>
    <p:sldId id="279" r:id="rId60"/>
    <p:sldId id="292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Барлыгы 550 кеше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эшче яшендэге</c:v>
                </c:pt>
                <c:pt idx="1">
                  <c:v>пенсионерлар</c:v>
                </c:pt>
                <c:pt idx="2">
                  <c:v>балалар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211</c:v>
                </c:pt>
                <c:pt idx="2">
                  <c:v>87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2751932050160351"/>
          <c:y val="0.56431968180031433"/>
          <c:w val="0.27248067949839638"/>
          <c:h val="0.4356803181996856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537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48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84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46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76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956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093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0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485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915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977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A415-EAB9-4901-BB13-F6DB7A093600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60971-2C5C-4472-8C8A-95D4691DF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704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8134672" cy="5184575"/>
          </a:xfrm>
        </p:spPr>
        <p:txBody>
          <a:bodyPr>
            <a:normAutofit/>
          </a:bodyPr>
          <a:lstStyle/>
          <a:p>
            <a:endParaRPr lang="ru-RU" sz="48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512768" cy="697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Кадыбашское СП\Desktop\фотолар\Мои рисунки\Изображение\Изображение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3"/>
            <a:ext cx="8501122" cy="60722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500042"/>
            <a:ext cx="76438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FF0000"/>
                </a:solidFill>
              </a:rPr>
              <a:t>Әгерҗе муниципаль</a:t>
            </a:r>
            <a:r>
              <a:rPr lang="ru-RU" sz="6000" b="1" dirty="0" smtClean="0">
                <a:solidFill>
                  <a:srgbClr val="FF0000"/>
                </a:solidFill>
              </a:rPr>
              <a:t> районы </a:t>
            </a:r>
            <a:r>
              <a:rPr lang="ru-RU" sz="6000" b="1" dirty="0" err="1" smtClean="0">
                <a:solidFill>
                  <a:srgbClr val="FF0000"/>
                </a:solidFill>
              </a:rPr>
              <a:t>Кадыбаш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авыл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җирлеге башлыгының </a:t>
            </a:r>
            <a:r>
              <a:rPr lang="ru-RU" sz="6000" b="1" dirty="0" smtClean="0">
                <a:solidFill>
                  <a:srgbClr val="FF0000"/>
                </a:solidFill>
              </a:rPr>
              <a:t>2016 </a:t>
            </a:r>
            <a:r>
              <a:rPr lang="ru-RU" sz="6000" b="1" dirty="0" err="1" smtClean="0">
                <a:solidFill>
                  <a:srgbClr val="FF0000"/>
                </a:solidFill>
              </a:rPr>
              <a:t>елны</a:t>
            </a:r>
            <a:r>
              <a:rPr lang="tt-RU" sz="6000" b="1" dirty="0" smtClean="0">
                <a:solidFill>
                  <a:srgbClr val="FF0000"/>
                </a:solidFill>
              </a:rPr>
              <a:t>ң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I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яртыеллыгына</a:t>
            </a:r>
            <a:r>
              <a:rPr lang="ru-RU" sz="6000" b="1" dirty="0" smtClean="0">
                <a:solidFill>
                  <a:srgbClr val="FF0000"/>
                </a:solidFill>
              </a:rPr>
              <a:t> отчеты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7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14414" y="428604"/>
          <a:ext cx="7426980" cy="4870358"/>
        </p:xfrm>
        <a:graphic>
          <a:graphicData uri="http://schemas.openxmlformats.org/drawingml/2006/table">
            <a:tbl>
              <a:tblPr/>
              <a:tblGrid>
                <a:gridCol w="4628961"/>
                <a:gridCol w="2798019"/>
              </a:tblGrid>
              <a:tr h="152963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Дәүләткә иң күп сөт тапшыручы хуҗалыклар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Башаров Таһир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3820 литр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Камари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ц</a:t>
                      </a: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кая Наталья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3445 литр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Муллануров Фәтхелбаян</a:t>
                      </a:r>
                      <a:endParaRPr lang="ru-RU" sz="2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1875 литр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Айдаров Рәшит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1200 литр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solidFill>
                  <a:srgbClr val="002060"/>
                </a:solidFill>
              </a:rPr>
              <a:t>Президент сайлаулары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G:\DSCN2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643042" y="857232"/>
            <a:ext cx="678661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ДЕПУТАТЛАР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РАШИТОВА   Ф</a:t>
            </a: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Ә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НИЯ ХАРИС </a:t>
            </a: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КЫЗЫ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МУЛЛАНУРОВ  ИЛФАТ ФӘТХЕЛБАЯН УЛЫ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ДУЛКАРНАЕВА  ГӨЛИЯ   ЗӨФӘР КЫЗЫ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ЗАКИРОВ  ХӘЛИЛ ЛОКМАН  УЛЫ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НУРЕЕВ  МӘХТҮР МАНСУР УЛЫ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РАМАЗАНОВ   ИЛФАТ   ГАЛИ УЛЫ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АХМАДИЕВ  АЛ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ЬБЕРТ  Х</a:t>
            </a:r>
            <a:r>
              <a:rPr kumimoji="0" lang="tt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ӘМӘТ УЛЫ </a:t>
            </a:r>
            <a:endParaRPr kumimoji="0" lang="tt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Кадыбашское СП\Desktop\DSCN09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214422"/>
            <a:ext cx="8358247" cy="507209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3200" b="1" dirty="0" smtClean="0">
                <a:solidFill>
                  <a:srgbClr val="7030A0"/>
                </a:solidFill>
              </a:rPr>
              <a:t>2015 ЕЛНЫҢ 1 МАРТЫНДА РЕФЕРЕНДУМ ҮТКӘРЕЛДЕ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9599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tt-RU" sz="4400" b="1" dirty="0" smtClean="0">
                <a:solidFill>
                  <a:schemeClr val="tx2"/>
                </a:solidFill>
                <a:latin typeface="+mj-lt"/>
              </a:rPr>
              <a:t>2015 елның 31 маенда </a:t>
            </a:r>
          </a:p>
          <a:p>
            <a:pPr algn="ctr">
              <a:buNone/>
            </a:pPr>
            <a:r>
              <a:rPr lang="tt-RU" sz="4400" b="1" dirty="0" smtClean="0">
                <a:solidFill>
                  <a:schemeClr val="tx2"/>
                </a:solidFill>
                <a:latin typeface="+mj-lt"/>
              </a:rPr>
              <a:t>73 000 сум акча җыелып тапшырылды. Дәүләттән җыелган сумма дүртләтә артып кайтты һәм үткәрелгән референдум нигезендә, халыктан җыелган акча </a:t>
            </a:r>
          </a:p>
          <a:p>
            <a:pPr algn="ctr">
              <a:buNone/>
            </a:pPr>
            <a:r>
              <a:rPr lang="tt-RU" sz="4400" b="1" dirty="0" smtClean="0">
                <a:solidFill>
                  <a:schemeClr val="tx2"/>
                </a:solidFill>
                <a:latin typeface="+mj-lt"/>
              </a:rPr>
              <a:t>365 000 сум булды.</a:t>
            </a:r>
            <a:endParaRPr lang="ru-RU" sz="4400" b="1" dirty="0" smtClean="0">
              <a:solidFill>
                <a:schemeClr val="tx2"/>
              </a:solidFill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89922"/>
          </a:xfrm>
        </p:spPr>
        <p:txBody>
          <a:bodyPr>
            <a:noAutofit/>
          </a:bodyPr>
          <a:lstStyle/>
          <a:p>
            <a:pPr algn="ctr"/>
            <a:r>
              <a:rPr lang="tt-RU" sz="2400" b="1" dirty="0" smtClean="0"/>
              <a:t/>
            </a:r>
            <a:br>
              <a:rPr lang="tt-RU" sz="2400" b="1" dirty="0" smtClean="0"/>
            </a:br>
            <a:r>
              <a:rPr lang="tt-RU" sz="2400" b="1" dirty="0" smtClean="0"/>
              <a:t/>
            </a:r>
            <a:br>
              <a:rPr lang="tt-RU" sz="2400" b="1" dirty="0" smtClean="0"/>
            </a:br>
            <a:r>
              <a:rPr lang="tt-RU" sz="2400" b="1" dirty="0" smtClean="0">
                <a:solidFill>
                  <a:srgbClr val="FF0000"/>
                </a:solidFill>
              </a:rPr>
              <a:t>Мәктәп тыкрыгында  урнашкан, корыган, куркыныч янаган тал агачларын кисү эшен эшләдек. Бу эшләргә 75 000 сум акча тотылды.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2290" name="Picture 2" descr="C:\Users\Кадыбашское СП\Desktop\агачл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3292078" cy="4389437"/>
          </a:xfrm>
          <a:prstGeom prst="rect">
            <a:avLst/>
          </a:prstGeom>
          <a:noFill/>
        </p:spPr>
      </p:pic>
      <p:pic>
        <p:nvPicPr>
          <p:cNvPr id="12294" name="Picture 6" descr="C:\Users\Кадыбашское СП\Desktop\т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000240"/>
            <a:ext cx="3800508" cy="42148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адыбашское СП\Desktop\мотор 57,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001" y="980728"/>
            <a:ext cx="6002968" cy="5145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адыбашское СП\Desktop\огнет. нас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263534" cy="5577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Кадыбашское СП\Desktop\насос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9"/>
            <a:ext cx="8215370" cy="56816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sz="3600" b="1" dirty="0" smtClean="0">
                <a:solidFill>
                  <a:srgbClr val="FF0000"/>
                </a:solidFill>
              </a:rPr>
              <a:t>Касай авылы зиратында инвентарьлар кую өчен йорт салынды.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Кадыбашское СП\Desktop\к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786214" cy="4389437"/>
          </a:xfrm>
          <a:prstGeom prst="rect">
            <a:avLst/>
          </a:prstGeom>
          <a:noFill/>
        </p:spPr>
      </p:pic>
      <p:pic>
        <p:nvPicPr>
          <p:cNvPr id="15364" name="Picture 4" descr="C:\Users\Кадыбашское СП\Desktop\касай зир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4000528" cy="44291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2997" cy="6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84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C:\Users\Кадыбашское СП\Desktop\DSCN09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7929618" cy="5991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785927"/>
          <a:ext cx="8072493" cy="4285681"/>
        </p:xfrm>
        <a:graphic>
          <a:graphicData uri="http://schemas.openxmlformats.org/drawingml/2006/table">
            <a:tbl>
              <a:tblPr/>
              <a:tblGrid>
                <a:gridCol w="2690550"/>
                <a:gridCol w="2690550"/>
                <a:gridCol w="1353709"/>
                <a:gridCol w="1337684"/>
              </a:tblGrid>
              <a:tr h="5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НДФЛ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43 000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49%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МИЛЕК НАЛОГЫ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ҖИР НАЛОГЫ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175 000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32%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ГОСПОШЛИНА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ҮЗАРАСАЛЫМ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72 400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72 400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МӘДӘНИЯТ ЙОРТЫНЫҢ ТҮЛӘҮЛЕ ХЕЗМӘТЛӘРЕ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БАРЛЫК КЕРЕМ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288 000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928794" y="857232"/>
            <a:ext cx="50006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БЮДЖЕТ </a:t>
            </a:r>
            <a:r>
              <a:rPr kumimoji="0" lang="tt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ҮТӘЛЕШЕ</a:t>
            </a:r>
            <a:endParaRPr kumimoji="0" lang="tt-RU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642194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/>
              <a:t>Авыл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хуҗалыгы продуктлары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җитештерү  белән </a:t>
            </a:r>
            <a:br>
              <a:rPr lang="ru-RU" sz="2800" b="1" dirty="0" err="1" smtClean="0"/>
            </a:br>
            <a:r>
              <a:rPr lang="ru-RU" sz="2800" b="1" dirty="0" smtClean="0"/>
              <a:t>«Агро-Кама» </a:t>
            </a:r>
            <a:r>
              <a:rPr lang="ru-RU" sz="2800" b="1" dirty="0" err="1" smtClean="0"/>
              <a:t>һәм «Нәүрүз» ширкәтләре шөгыльләнә</a:t>
            </a:r>
            <a:endParaRPr lang="ru-RU" sz="2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21549" cy="448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70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77977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3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3311" cy="604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97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813_142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428604"/>
            <a:ext cx="8429684" cy="5697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813_143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3" y="357166"/>
            <a:ext cx="8286808" cy="5768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UeU-mPmG4X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642918"/>
            <a:ext cx="8072494" cy="5483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813_142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3" y="500042"/>
            <a:ext cx="8143932" cy="56261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813_142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9" y="642918"/>
            <a:ext cx="8358246" cy="5483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дыбашское СП\Desktop\Изображение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6061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Camera 1\IMG_20160531_095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428604"/>
            <a:ext cx="8572560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user\Downloads\IMG_20150821_131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4" name="AutoShape 2" descr="https://apf.mail.ru/cgi-bin/readmsg?id=14710067960000000183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user\Downloads\Лейс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57166"/>
            <a:ext cx="4857784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b="1" dirty="0" smtClean="0"/>
              <a:t/>
            </a:r>
            <a:br>
              <a:rPr lang="tt-RU" b="1" dirty="0" smtClean="0"/>
            </a:br>
            <a:r>
              <a:rPr lang="tt-RU" b="1" dirty="0" smtClean="0"/>
              <a:t/>
            </a:r>
            <a:br>
              <a:rPr lang="tt-RU" b="1" dirty="0" smtClean="0"/>
            </a:br>
            <a:r>
              <a:rPr lang="tt-RU" b="1" dirty="0" smtClean="0"/>
              <a:t/>
            </a:r>
            <a:br>
              <a:rPr lang="tt-RU" b="1" dirty="0" smtClean="0"/>
            </a:br>
            <a:r>
              <a:rPr lang="tt-RU" b="1" dirty="0" smtClean="0"/>
              <a:t/>
            </a:r>
            <a:br>
              <a:rPr lang="tt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t-RU" sz="5400" b="1" dirty="0" smtClean="0">
                <a:solidFill>
                  <a:srgbClr val="0070C0"/>
                </a:solidFill>
              </a:rPr>
              <a:t>2016 елда Кадыбашта -75, Касайда -17 ,Яңа Сләктә – 4 кеше диспансеризация узды,  үтәлеш  100%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ownloads\СБЕРБАН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71480"/>
            <a:ext cx="464347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9" y="857233"/>
            <a:ext cx="6357982" cy="495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user\Desktop\Camera5\IMG_20160813_141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500042"/>
            <a:ext cx="8143932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DSCN2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00042"/>
            <a:ext cx="8215370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DSCN2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072493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DSCN1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571480"/>
            <a:ext cx="8501122" cy="5554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29021" cy="588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936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Camera\IMG_20151002_142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357166"/>
            <a:ext cx="8358246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Camera\IMG_20151002_142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428604"/>
            <a:ext cx="821537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DSCN2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00042"/>
            <a:ext cx="821537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G:\DSCN2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429683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DSCN2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357166"/>
            <a:ext cx="8286808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DSCN2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501122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DSCN2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357166"/>
            <a:ext cx="8429684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G:\IMG_5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71480"/>
            <a:ext cx="8286808" cy="5554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Camera3\IMG_20160622_113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286808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G:\DSCN2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642918"/>
            <a:ext cx="8072494" cy="5483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46750" cy="604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83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DSCN25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428604"/>
            <a:ext cx="8072494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C:\Users\user\Desktop\Camera 1\IMG_20160618_084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357166"/>
            <a:ext cx="8072494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C:\Users\user\Desktop\Camera 1\IMG_20160618_084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00042"/>
            <a:ext cx="8215370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3" name="Picture 3" descr="C:\Users\user\Desktop\Camera3\IMG_20160712_150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001056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Camera5\IMG_20160813_141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35824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C:\Users\user\Downloads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994897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5" name="Picture 3" descr="C:\Users\user\Desktop\Camera\IMG_20160518_141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357166"/>
            <a:ext cx="8215371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ownloads\8vJL0tmFlq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357166"/>
            <a:ext cx="8358246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ownloads\кол. после закрыт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71480"/>
            <a:ext cx="485778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ownloads\кол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35843" name="Picture 3" descr="C:\Users\user\Downloads\колодец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Авыл</a:t>
            </a:r>
            <a:r>
              <a:rPr lang="ru-RU" b="1" dirty="0" smtClean="0"/>
              <a:t> </a:t>
            </a:r>
            <a:r>
              <a:rPr lang="ru-RU" b="1" dirty="0" err="1" smtClean="0"/>
              <a:t>җирлегендә халык</a:t>
            </a:r>
            <a:r>
              <a:rPr lang="ru-RU" b="1" dirty="0" smtClean="0"/>
              <a:t> саны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842577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3011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458618"/>
          </a:xfrm>
        </p:spPr>
        <p:txBody>
          <a:bodyPr>
            <a:normAutofit/>
          </a:bodyPr>
          <a:lstStyle/>
          <a:p>
            <a:r>
              <a:rPr lang="ru-RU" sz="6600" b="1" dirty="0" err="1" smtClean="0"/>
              <a:t>Игътибарыгыз</a:t>
            </a:r>
            <a:r>
              <a:rPr lang="ru-RU" sz="6600" b="1" dirty="0" smtClean="0"/>
              <a:t> </a:t>
            </a:r>
            <a:r>
              <a:rPr lang="ru-RU" sz="6600" b="1" dirty="0" err="1" smtClean="0"/>
              <a:t>өчен рәхмәт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25144"/>
            <a:ext cx="7704856" cy="86409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Авыл</a:t>
            </a:r>
            <a:r>
              <a:rPr lang="ru-RU" dirty="0" smtClean="0"/>
              <a:t> </a:t>
            </a:r>
            <a:r>
              <a:rPr lang="ru-RU" dirty="0" err="1" smtClean="0"/>
              <a:t>җирлеге буенча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47 баш </a:t>
            </a:r>
            <a:r>
              <a:rPr lang="ru-RU" dirty="0" err="1" smtClean="0"/>
              <a:t>сыер</a:t>
            </a:r>
            <a:r>
              <a:rPr lang="ru-RU" dirty="0" smtClean="0"/>
              <a:t> </a:t>
            </a:r>
            <a:r>
              <a:rPr lang="ru-RU" dirty="0" err="1" smtClean="0"/>
              <a:t>асрала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113653" cy="458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800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3" y="714352"/>
          <a:ext cx="8215371" cy="5576687"/>
        </p:xfrm>
        <a:graphic>
          <a:graphicData uri="http://schemas.openxmlformats.org/drawingml/2006/table">
            <a:tbl>
              <a:tblPr/>
              <a:tblGrid>
                <a:gridCol w="2738171"/>
                <a:gridCol w="2738171"/>
                <a:gridCol w="2739029"/>
              </a:tblGrid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2016 </a:t>
                      </a:r>
                      <a:r>
                        <a:rPr lang="ru-RU" sz="2000" b="1" dirty="0" err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елны</a:t>
                      </a: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ң 1 нче январена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2016 елның 2 нче кварталына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Эре мөгезле терлек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181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261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Шул исәптән сыерлар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42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47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сарыклар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98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135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кәҗәләр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21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34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атлар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7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12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Умарта оялары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258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251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latin typeface="Calibri"/>
                          <a:ea typeface="Calibri"/>
                          <a:cs typeface="Times New Roman"/>
                        </a:rPr>
                        <a:t>Кош-корт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881</a:t>
                      </a:r>
                      <a:endParaRPr lang="ru-RU" sz="2000" b="1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FF0000"/>
                          </a:solidFill>
                          <a:latin typeface="Calibri"/>
                          <a:ea typeface="Microsoft JhengHei" pitchFamily="34" charset="-120"/>
                          <a:cs typeface="Times New Roman"/>
                        </a:rPr>
                        <a:t>2501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Microsoft JhengHei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t-RU" sz="2800" b="1" dirty="0" smtClean="0"/>
              <a:t>Иң күп сыер асраучы хуҗалыклар Башаров Таһир, Камарицкая Наталья хуҗалыклары.</a:t>
            </a:r>
            <a:endParaRPr lang="ru-RU" sz="2800" b="1" dirty="0"/>
          </a:p>
        </p:txBody>
      </p:sp>
      <p:pic>
        <p:nvPicPr>
          <p:cNvPr id="34818" name="Picture 2" descr="C:\Users\Кадыбашское СП\Desktop\IMG_20160128_114851_2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95455">
            <a:off x="231169" y="2297369"/>
            <a:ext cx="4305924" cy="4348441"/>
          </a:xfrm>
          <a:prstGeom prst="rect">
            <a:avLst/>
          </a:prstGeom>
          <a:noFill/>
        </p:spPr>
      </p:pic>
      <p:pic>
        <p:nvPicPr>
          <p:cNvPr id="34820" name="Picture 4" descr="C:\Users\Кадыбашское СП\Desktop\ната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6826">
            <a:off x="5424266" y="1916318"/>
            <a:ext cx="3500462" cy="47863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264</Words>
  <Application>Microsoft Office PowerPoint</Application>
  <PresentationFormat>Экран (4:3)</PresentationFormat>
  <Paragraphs>92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Авыл җирлегендә халык саны</vt:lpstr>
      <vt:lpstr>Авыл җирлеге буенча  47 баш сыер асрала</vt:lpstr>
      <vt:lpstr>Слайд 8</vt:lpstr>
      <vt:lpstr>Иң күп сыер асраучы хуҗалыклар Башаров Таһир, Камарицкая Наталья хуҗалыклары.</vt:lpstr>
      <vt:lpstr>Слайд 10</vt:lpstr>
      <vt:lpstr>Президент сайлаулары</vt:lpstr>
      <vt:lpstr>Слайд 12</vt:lpstr>
      <vt:lpstr>2015 ЕЛНЫҢ 1 МАРТЫНДА РЕФЕРЕНДУМ ҮТКӘРЕЛДЕ</vt:lpstr>
      <vt:lpstr>Слайд 14</vt:lpstr>
      <vt:lpstr>  Мәктәп тыкрыгында  урнашкан, корыган, куркыныч янаган тал агачларын кисү эшен эшләдек. Бу эшләргә 75 000 сум акча тотылды. </vt:lpstr>
      <vt:lpstr>Слайд 16</vt:lpstr>
      <vt:lpstr>Слайд 17</vt:lpstr>
      <vt:lpstr>Слайд 18</vt:lpstr>
      <vt:lpstr>Касай авылы зиратында инвентарьлар кую өчен йорт салынды. </vt:lpstr>
      <vt:lpstr>Слайд 20</vt:lpstr>
      <vt:lpstr>Слайд 21</vt:lpstr>
      <vt:lpstr>Авыл хуҗалыгы продуктлары җитештерү  белән  «Агро-Кама» һәм «Нәүрүз» ширкәтләре шөгыльләнә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 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Игътибарыгыз өчен рәхмәт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Кадыбашское СП</cp:lastModifiedBy>
  <cp:revision>74</cp:revision>
  <dcterms:created xsi:type="dcterms:W3CDTF">2016-08-13T07:53:57Z</dcterms:created>
  <dcterms:modified xsi:type="dcterms:W3CDTF">2016-10-05T11:03:04Z</dcterms:modified>
</cp:coreProperties>
</file>